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75" r:id="rId10"/>
    <p:sldId id="274" r:id="rId11"/>
    <p:sldId id="270" r:id="rId12"/>
    <p:sldId id="271" r:id="rId13"/>
    <p:sldId id="272" r:id="rId14"/>
    <p:sldId id="273" r:id="rId15"/>
    <p:sldId id="263" r:id="rId16"/>
    <p:sldId id="264" r:id="rId17"/>
    <p:sldId id="265" r:id="rId18"/>
    <p:sldId id="266" r:id="rId19"/>
    <p:sldId id="267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73B961-25A0-4DD5-8B93-912A462220A1}" v="124" dt="2025-09-27T19:17:04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Simcox" userId="847f5a51b91ec846" providerId="Windows Live" clId="Web-{06036CDA-6A7A-90FA-3FF0-50B177859C39}"/>
    <pc:docChg chg="addSld modSld">
      <pc:chgData name="Lee Simcox" userId="847f5a51b91ec846" providerId="Windows Live" clId="Web-{06036CDA-6A7A-90FA-3FF0-50B177859C39}" dt="2025-09-25T16:07:12.977" v="253" actId="20577"/>
      <pc:docMkLst>
        <pc:docMk/>
      </pc:docMkLst>
      <pc:sldChg chg="addSp modSp">
        <pc:chgData name="Lee Simcox" userId="847f5a51b91ec846" providerId="Windows Live" clId="Web-{06036CDA-6A7A-90FA-3FF0-50B177859C39}" dt="2025-09-25T15:12:34.602" v="20"/>
        <pc:sldMkLst>
          <pc:docMk/>
          <pc:sldMk cId="1440925875" sldId="256"/>
        </pc:sldMkLst>
        <pc:spChg chg="mod">
          <ac:chgData name="Lee Simcox" userId="847f5a51b91ec846" providerId="Windows Live" clId="Web-{06036CDA-6A7A-90FA-3FF0-50B177859C39}" dt="2025-09-25T15:12:31.070" v="18"/>
          <ac:spMkLst>
            <pc:docMk/>
            <pc:sldMk cId="1440925875" sldId="256"/>
            <ac:spMk id="3" creationId="{A5471E1D-7C7B-AFD1-39C4-CC506B6EACB3}"/>
          </ac:spMkLst>
        </pc:spChg>
        <pc:spChg chg="add mod">
          <ac:chgData name="Lee Simcox" userId="847f5a51b91ec846" providerId="Windows Live" clId="Web-{06036CDA-6A7A-90FA-3FF0-50B177859C39}" dt="2025-09-25T15:12:34.602" v="20"/>
          <ac:spMkLst>
            <pc:docMk/>
            <pc:sldMk cId="1440925875" sldId="256"/>
            <ac:spMk id="6" creationId="{D8D25330-6C74-5378-AF2D-C01D30EDF4F9}"/>
          </ac:spMkLst>
        </pc:spChg>
      </pc:sldChg>
      <pc:sldChg chg="addSp delSp modSp">
        <pc:chgData name="Lee Simcox" userId="847f5a51b91ec846" providerId="Windows Live" clId="Web-{06036CDA-6A7A-90FA-3FF0-50B177859C39}" dt="2025-09-25T16:06:37.960" v="249" actId="1076"/>
        <pc:sldMkLst>
          <pc:docMk/>
          <pc:sldMk cId="1924103351" sldId="259"/>
        </pc:sldMkLst>
        <pc:picChg chg="add mod">
          <ac:chgData name="Lee Simcox" userId="847f5a51b91ec846" providerId="Windows Live" clId="Web-{06036CDA-6A7A-90FA-3FF0-50B177859C39}" dt="2025-09-25T16:06:37.960" v="249" actId="1076"/>
          <ac:picMkLst>
            <pc:docMk/>
            <pc:sldMk cId="1924103351" sldId="259"/>
            <ac:picMk id="5" creationId="{CBF484AA-CF86-42A1-E423-B164575D9B41}"/>
          </ac:picMkLst>
        </pc:picChg>
      </pc:sldChg>
      <pc:sldChg chg="addAnim">
        <pc:chgData name="Lee Simcox" userId="847f5a51b91ec846" providerId="Windows Live" clId="Web-{06036CDA-6A7A-90FA-3FF0-50B177859C39}" dt="2025-09-25T16:03:18.843" v="223"/>
        <pc:sldMkLst>
          <pc:docMk/>
          <pc:sldMk cId="465144861" sldId="263"/>
        </pc:sldMkLst>
      </pc:sldChg>
      <pc:sldChg chg="addSp modSp addAnim delAnim modAnim">
        <pc:chgData name="Lee Simcox" userId="847f5a51b91ec846" providerId="Windows Live" clId="Web-{06036CDA-6A7A-90FA-3FF0-50B177859C39}" dt="2025-09-25T16:04:43.519" v="241"/>
        <pc:sldMkLst>
          <pc:docMk/>
          <pc:sldMk cId="3128174976" sldId="265"/>
        </pc:sldMkLst>
        <pc:spChg chg="add mod">
          <ac:chgData name="Lee Simcox" userId="847f5a51b91ec846" providerId="Windows Live" clId="Web-{06036CDA-6A7A-90FA-3FF0-50B177859C39}" dt="2025-09-25T15:13:43.542" v="44" actId="1076"/>
          <ac:spMkLst>
            <pc:docMk/>
            <pc:sldMk cId="3128174976" sldId="265"/>
            <ac:spMk id="2" creationId="{970262A9-33CE-95C0-8CC5-77CE5287CFF5}"/>
          </ac:spMkLst>
        </pc:spChg>
        <pc:spChg chg="mod">
          <ac:chgData name="Lee Simcox" userId="847f5a51b91ec846" providerId="Windows Live" clId="Web-{06036CDA-6A7A-90FA-3FF0-50B177859C39}" dt="2025-09-25T16:04:03.877" v="229" actId="20577"/>
          <ac:spMkLst>
            <pc:docMk/>
            <pc:sldMk cId="3128174976" sldId="265"/>
            <ac:spMk id="4" creationId="{CFFEABF5-2710-3FE8-F012-1EA3ACCDFCB5}"/>
          </ac:spMkLst>
        </pc:spChg>
        <pc:spChg chg="add mod">
          <ac:chgData name="Lee Simcox" userId="847f5a51b91ec846" providerId="Windows Live" clId="Web-{06036CDA-6A7A-90FA-3FF0-50B177859C39}" dt="2025-09-25T15:14:01.871" v="54" actId="1076"/>
          <ac:spMkLst>
            <pc:docMk/>
            <pc:sldMk cId="3128174976" sldId="265"/>
            <ac:spMk id="5" creationId="{B8B8B639-5AEA-01A5-7FAC-F1FBCF2DE34F}"/>
          </ac:spMkLst>
        </pc:spChg>
        <pc:spChg chg="add mod">
          <ac:chgData name="Lee Simcox" userId="847f5a51b91ec846" providerId="Windows Live" clId="Web-{06036CDA-6A7A-90FA-3FF0-50B177859C39}" dt="2025-09-25T15:19:14.535" v="185" actId="20577"/>
          <ac:spMkLst>
            <pc:docMk/>
            <pc:sldMk cId="3128174976" sldId="265"/>
            <ac:spMk id="7" creationId="{E1235BB0-D3D8-68B3-B9A3-B28B0AC33965}"/>
          </ac:spMkLst>
        </pc:spChg>
        <pc:spChg chg="add mod">
          <ac:chgData name="Lee Simcox" userId="847f5a51b91ec846" providerId="Windows Live" clId="Web-{06036CDA-6A7A-90FA-3FF0-50B177859C39}" dt="2025-09-25T16:04:17.143" v="235" actId="1076"/>
          <ac:spMkLst>
            <pc:docMk/>
            <pc:sldMk cId="3128174976" sldId="265"/>
            <ac:spMk id="9" creationId="{831BF54E-4640-E618-132C-00B0BB424703}"/>
          </ac:spMkLst>
        </pc:spChg>
      </pc:sldChg>
      <pc:sldChg chg="modSp">
        <pc:chgData name="Lee Simcox" userId="847f5a51b91ec846" providerId="Windows Live" clId="Web-{06036CDA-6A7A-90FA-3FF0-50B177859C39}" dt="2025-09-25T16:07:12.977" v="253" actId="20577"/>
        <pc:sldMkLst>
          <pc:docMk/>
          <pc:sldMk cId="2538670621" sldId="268"/>
        </pc:sldMkLst>
        <pc:spChg chg="mod">
          <ac:chgData name="Lee Simcox" userId="847f5a51b91ec846" providerId="Windows Live" clId="Web-{06036CDA-6A7A-90FA-3FF0-50B177859C39}" dt="2025-09-25T16:07:12.977" v="253" actId="20577"/>
          <ac:spMkLst>
            <pc:docMk/>
            <pc:sldMk cId="2538670621" sldId="268"/>
            <ac:spMk id="3" creationId="{5CD37D79-DC6F-C0F1-EA1C-EAE6AC8DEAA6}"/>
          </ac:spMkLst>
        </pc:spChg>
      </pc:sldChg>
      <pc:sldChg chg="addAnim">
        <pc:chgData name="Lee Simcox" userId="847f5a51b91ec846" providerId="Windows Live" clId="Web-{06036CDA-6A7A-90FA-3FF0-50B177859C39}" dt="2025-09-25T16:02:37.623" v="217"/>
        <pc:sldMkLst>
          <pc:docMk/>
          <pc:sldMk cId="4286538788" sldId="270"/>
        </pc:sldMkLst>
      </pc:sldChg>
      <pc:sldChg chg="addAnim">
        <pc:chgData name="Lee Simcox" userId="847f5a51b91ec846" providerId="Windows Live" clId="Web-{06036CDA-6A7A-90FA-3FF0-50B177859C39}" dt="2025-09-25T16:03:04.249" v="221"/>
        <pc:sldMkLst>
          <pc:docMk/>
          <pc:sldMk cId="1841986618" sldId="273"/>
        </pc:sldMkLst>
      </pc:sldChg>
      <pc:sldChg chg="addSp delSp modSp new">
        <pc:chgData name="Lee Simcox" userId="847f5a51b91ec846" providerId="Windows Live" clId="Web-{06036CDA-6A7A-90FA-3FF0-50B177859C39}" dt="2025-09-25T15:57:33.227" v="216" actId="1076"/>
        <pc:sldMkLst>
          <pc:docMk/>
          <pc:sldMk cId="3851830822" sldId="275"/>
        </pc:sldMkLst>
        <pc:spChg chg="add mod">
          <ac:chgData name="Lee Simcox" userId="847f5a51b91ec846" providerId="Windows Live" clId="Web-{06036CDA-6A7A-90FA-3FF0-50B177859C39}" dt="2025-09-25T15:57:33.227" v="216" actId="1076"/>
          <ac:spMkLst>
            <pc:docMk/>
            <pc:sldMk cId="3851830822" sldId="275"/>
            <ac:spMk id="6" creationId="{73148D8F-F3DB-4722-4606-E909FF4BA836}"/>
          </ac:spMkLst>
        </pc:spChg>
        <pc:picChg chg="add mod">
          <ac:chgData name="Lee Simcox" userId="847f5a51b91ec846" providerId="Windows Live" clId="Web-{06036CDA-6A7A-90FA-3FF0-50B177859C39}" dt="2025-09-25T15:33:15.727" v="209" actId="1076"/>
          <ac:picMkLst>
            <pc:docMk/>
            <pc:sldMk cId="3851830822" sldId="275"/>
            <ac:picMk id="2" creationId="{BE5CACCC-246A-4DE3-3F81-D4C8A61C4FBA}"/>
          </ac:picMkLst>
        </pc:picChg>
      </pc:sldChg>
    </pc:docChg>
  </pc:docChgLst>
  <pc:docChgLst>
    <pc:chgData name="Lee Simcox" userId="847f5a51b91ec846" providerId="LiveId" clId="{47A1CEE6-3B87-4293-894D-3CF56F1C403C}"/>
    <pc:docChg chg="undo custSel addSld delSld modSld sldOrd">
      <pc:chgData name="Lee Simcox" userId="847f5a51b91ec846" providerId="LiveId" clId="{47A1CEE6-3B87-4293-894D-3CF56F1C403C}" dt="2025-09-27T19:17:04.578" v="3596"/>
      <pc:docMkLst>
        <pc:docMk/>
      </pc:docMkLst>
      <pc:sldChg chg="modSp mod">
        <pc:chgData name="Lee Simcox" userId="847f5a51b91ec846" providerId="LiveId" clId="{47A1CEE6-3B87-4293-894D-3CF56F1C403C}" dt="2025-09-27T18:26:40.316" v="2607" actId="403"/>
        <pc:sldMkLst>
          <pc:docMk/>
          <pc:sldMk cId="1440925875" sldId="256"/>
        </pc:sldMkLst>
        <pc:spChg chg="mod">
          <ac:chgData name="Lee Simcox" userId="847f5a51b91ec846" providerId="LiveId" clId="{47A1CEE6-3B87-4293-894D-3CF56F1C403C}" dt="2025-09-27T18:26:40.316" v="2607" actId="403"/>
          <ac:spMkLst>
            <pc:docMk/>
            <pc:sldMk cId="1440925875" sldId="256"/>
            <ac:spMk id="3" creationId="{A5471E1D-7C7B-AFD1-39C4-CC506B6EACB3}"/>
          </ac:spMkLst>
        </pc:spChg>
        <pc:spChg chg="mod">
          <ac:chgData name="Lee Simcox" userId="847f5a51b91ec846" providerId="LiveId" clId="{47A1CEE6-3B87-4293-894D-3CF56F1C403C}" dt="2025-09-27T18:26:40.316" v="2607" actId="403"/>
          <ac:spMkLst>
            <pc:docMk/>
            <pc:sldMk cId="1440925875" sldId="256"/>
            <ac:spMk id="6" creationId="{D8D25330-6C74-5378-AF2D-C01D30EDF4F9}"/>
          </ac:spMkLst>
        </pc:spChg>
        <pc:picChg chg="mod">
          <ac:chgData name="Lee Simcox" userId="847f5a51b91ec846" providerId="LiveId" clId="{47A1CEE6-3B87-4293-894D-3CF56F1C403C}" dt="2025-09-27T18:26:13.230" v="2602" actId="1076"/>
          <ac:picMkLst>
            <pc:docMk/>
            <pc:sldMk cId="1440925875" sldId="256"/>
            <ac:picMk id="4" creationId="{661D2F72-BEB7-E2A0-58FE-71F3676481DD}"/>
          </ac:picMkLst>
        </pc:picChg>
      </pc:sldChg>
      <pc:sldChg chg="modAnim">
        <pc:chgData name="Lee Simcox" userId="847f5a51b91ec846" providerId="LiveId" clId="{47A1CEE6-3B87-4293-894D-3CF56F1C403C}" dt="2025-09-27T18:27:32.255" v="2608"/>
        <pc:sldMkLst>
          <pc:docMk/>
          <pc:sldMk cId="1290693256" sldId="257"/>
        </pc:sldMkLst>
      </pc:sldChg>
      <pc:sldChg chg="modAnim">
        <pc:chgData name="Lee Simcox" userId="847f5a51b91ec846" providerId="LiveId" clId="{47A1CEE6-3B87-4293-894D-3CF56F1C403C}" dt="2025-09-27T18:27:39.225" v="2609"/>
        <pc:sldMkLst>
          <pc:docMk/>
          <pc:sldMk cId="3731409759" sldId="258"/>
        </pc:sldMkLst>
      </pc:sldChg>
      <pc:sldChg chg="modAnim">
        <pc:chgData name="Lee Simcox" userId="847f5a51b91ec846" providerId="LiveId" clId="{47A1CEE6-3B87-4293-894D-3CF56F1C403C}" dt="2025-09-27T18:27:44.364" v="2610"/>
        <pc:sldMkLst>
          <pc:docMk/>
          <pc:sldMk cId="1924103351" sldId="259"/>
        </pc:sldMkLst>
      </pc:sldChg>
      <pc:sldChg chg="addSp modSp mod">
        <pc:chgData name="Lee Simcox" userId="847f5a51b91ec846" providerId="LiveId" clId="{47A1CEE6-3B87-4293-894D-3CF56F1C403C}" dt="2025-09-27T18:30:14.379" v="2620" actId="14100"/>
        <pc:sldMkLst>
          <pc:docMk/>
          <pc:sldMk cId="3237220900" sldId="260"/>
        </pc:sldMkLst>
        <pc:picChg chg="mod">
          <ac:chgData name="Lee Simcox" userId="847f5a51b91ec846" providerId="LiveId" clId="{47A1CEE6-3B87-4293-894D-3CF56F1C403C}" dt="2025-09-27T18:30:11.326" v="2619" actId="1076"/>
          <ac:picMkLst>
            <pc:docMk/>
            <pc:sldMk cId="3237220900" sldId="260"/>
            <ac:picMk id="4" creationId="{C888F0FA-8DF9-5219-7C2B-26B67F311100}"/>
          </ac:picMkLst>
        </pc:picChg>
        <pc:picChg chg="add mod">
          <ac:chgData name="Lee Simcox" userId="847f5a51b91ec846" providerId="LiveId" clId="{47A1CEE6-3B87-4293-894D-3CF56F1C403C}" dt="2025-09-27T18:30:14.379" v="2620" actId="14100"/>
          <ac:picMkLst>
            <pc:docMk/>
            <pc:sldMk cId="3237220900" sldId="260"/>
            <ac:picMk id="5" creationId="{7217EAE0-5725-CF2F-18FF-ACE1A416D033}"/>
          </ac:picMkLst>
        </pc:picChg>
      </pc:sldChg>
      <pc:sldChg chg="addSp modSp mod">
        <pc:chgData name="Lee Simcox" userId="847f5a51b91ec846" providerId="LiveId" clId="{47A1CEE6-3B87-4293-894D-3CF56F1C403C}" dt="2025-09-27T18:30:50.714" v="2627" actId="1076"/>
        <pc:sldMkLst>
          <pc:docMk/>
          <pc:sldMk cId="499659596" sldId="261"/>
        </pc:sldMkLst>
        <pc:spChg chg="add mod">
          <ac:chgData name="Lee Simcox" userId="847f5a51b91ec846" providerId="LiveId" clId="{47A1CEE6-3B87-4293-894D-3CF56F1C403C}" dt="2025-09-21T19:03:04.272" v="1495" actId="14100"/>
          <ac:spMkLst>
            <pc:docMk/>
            <pc:sldMk cId="499659596" sldId="261"/>
            <ac:spMk id="4" creationId="{CDF854FB-B0E1-30E6-CACE-5F4EF44DCC5E}"/>
          </ac:spMkLst>
        </pc:spChg>
        <pc:picChg chg="mod">
          <ac:chgData name="Lee Simcox" userId="847f5a51b91ec846" providerId="LiveId" clId="{47A1CEE6-3B87-4293-894D-3CF56F1C403C}" dt="2025-09-21T19:02:59.943" v="1493" actId="14100"/>
          <ac:picMkLst>
            <pc:docMk/>
            <pc:sldMk cId="499659596" sldId="261"/>
            <ac:picMk id="3" creationId="{955CC54C-01AC-A5F8-8294-61E2494706A8}"/>
          </ac:picMkLst>
        </pc:picChg>
        <pc:picChg chg="add mod">
          <ac:chgData name="Lee Simcox" userId="847f5a51b91ec846" providerId="LiveId" clId="{47A1CEE6-3B87-4293-894D-3CF56F1C403C}" dt="2025-09-27T18:30:50.714" v="2627" actId="1076"/>
          <ac:picMkLst>
            <pc:docMk/>
            <pc:sldMk cId="499659596" sldId="261"/>
            <ac:picMk id="5" creationId="{C0303176-CDC5-60FC-1C1B-C15BC77948C9}"/>
          </ac:picMkLst>
        </pc:picChg>
      </pc:sldChg>
      <pc:sldChg chg="addSp delSp modSp new mod">
        <pc:chgData name="Lee Simcox" userId="847f5a51b91ec846" providerId="LiveId" clId="{47A1CEE6-3B87-4293-894D-3CF56F1C403C}" dt="2025-09-21T18:45:47.713" v="1338"/>
        <pc:sldMkLst>
          <pc:docMk/>
          <pc:sldMk cId="465144861" sldId="263"/>
        </pc:sldMkLst>
        <pc:spChg chg="add mod">
          <ac:chgData name="Lee Simcox" userId="847f5a51b91ec846" providerId="LiveId" clId="{47A1CEE6-3B87-4293-894D-3CF56F1C403C}" dt="2025-09-21T18:45:47.713" v="1338"/>
          <ac:spMkLst>
            <pc:docMk/>
            <pc:sldMk cId="465144861" sldId="263"/>
            <ac:spMk id="4" creationId="{A147BACC-C2F0-E947-3828-EA833FC2B4A2}"/>
          </ac:spMkLst>
        </pc:spChg>
        <pc:spChg chg="add mod">
          <ac:chgData name="Lee Simcox" userId="847f5a51b91ec846" providerId="LiveId" clId="{47A1CEE6-3B87-4293-894D-3CF56F1C403C}" dt="2025-09-20T13:33:10.118" v="661"/>
          <ac:spMkLst>
            <pc:docMk/>
            <pc:sldMk cId="465144861" sldId="263"/>
            <ac:spMk id="5" creationId="{A0399643-4C5B-E8E6-3680-6CE1B06A0BAE}"/>
          </ac:spMkLst>
        </pc:spChg>
        <pc:picChg chg="add mod">
          <ac:chgData name="Lee Simcox" userId="847f5a51b91ec846" providerId="LiveId" clId="{47A1CEE6-3B87-4293-894D-3CF56F1C403C}" dt="2025-09-21T18:45:47.713" v="1338"/>
          <ac:picMkLst>
            <pc:docMk/>
            <pc:sldMk cId="465144861" sldId="263"/>
            <ac:picMk id="3" creationId="{9202C7A2-81E3-7251-BEBE-BCF5002EF5DF}"/>
          </ac:picMkLst>
        </pc:picChg>
      </pc:sldChg>
      <pc:sldChg chg="addSp modSp add mod ord modAnim">
        <pc:chgData name="Lee Simcox" userId="847f5a51b91ec846" providerId="LiveId" clId="{47A1CEE6-3B87-4293-894D-3CF56F1C403C}" dt="2025-09-27T19:17:04.578" v="3596"/>
        <pc:sldMkLst>
          <pc:docMk/>
          <pc:sldMk cId="3074744237" sldId="264"/>
        </pc:sldMkLst>
        <pc:spChg chg="mod">
          <ac:chgData name="Lee Simcox" userId="847f5a51b91ec846" providerId="LiveId" clId="{47A1CEE6-3B87-4293-894D-3CF56F1C403C}" dt="2025-09-20T13:31:45.793" v="655" actId="1076"/>
          <ac:spMkLst>
            <pc:docMk/>
            <pc:sldMk cId="3074744237" sldId="264"/>
            <ac:spMk id="2" creationId="{E89CAE15-132D-C24E-29FE-3C81669AD2AA}"/>
          </ac:spMkLst>
        </pc:spChg>
        <pc:spChg chg="add mod">
          <ac:chgData name="Lee Simcox" userId="847f5a51b91ec846" providerId="LiveId" clId="{47A1CEE6-3B87-4293-894D-3CF56F1C403C}" dt="2025-09-20T13:20:26.255" v="201" actId="14100"/>
          <ac:spMkLst>
            <pc:docMk/>
            <pc:sldMk cId="3074744237" sldId="264"/>
            <ac:spMk id="3" creationId="{575A327A-9294-F967-69F7-44D1AA8DC540}"/>
          </ac:spMkLst>
        </pc:spChg>
        <pc:spChg chg="add mod">
          <ac:chgData name="Lee Simcox" userId="847f5a51b91ec846" providerId="LiveId" clId="{47A1CEE6-3B87-4293-894D-3CF56F1C403C}" dt="2025-09-20T13:31:26.534" v="648" actId="14100"/>
          <ac:spMkLst>
            <pc:docMk/>
            <pc:sldMk cId="3074744237" sldId="264"/>
            <ac:spMk id="4" creationId="{BF1372C9-A1DA-CB6B-F712-DCEA28834C6A}"/>
          </ac:spMkLst>
        </pc:spChg>
        <pc:spChg chg="add mod">
          <ac:chgData name="Lee Simcox" userId="847f5a51b91ec846" providerId="LiveId" clId="{47A1CEE6-3B87-4293-894D-3CF56F1C403C}" dt="2025-09-20T13:30:09.775" v="632" actId="1036"/>
          <ac:spMkLst>
            <pc:docMk/>
            <pc:sldMk cId="3074744237" sldId="264"/>
            <ac:spMk id="5" creationId="{D1B2D540-2B7E-D3CD-5DDF-1D344A10FBFC}"/>
          </ac:spMkLst>
        </pc:spChg>
        <pc:spChg chg="add mod">
          <ac:chgData name="Lee Simcox" userId="847f5a51b91ec846" providerId="LiveId" clId="{47A1CEE6-3B87-4293-894D-3CF56F1C403C}" dt="2025-09-20T13:30:09.775" v="632" actId="1036"/>
          <ac:spMkLst>
            <pc:docMk/>
            <pc:sldMk cId="3074744237" sldId="264"/>
            <ac:spMk id="6" creationId="{530AF7BE-71AF-EEE5-53D0-E07EE79E2023}"/>
          </ac:spMkLst>
        </pc:spChg>
        <pc:spChg chg="add mod">
          <ac:chgData name="Lee Simcox" userId="847f5a51b91ec846" providerId="LiveId" clId="{47A1CEE6-3B87-4293-894D-3CF56F1C403C}" dt="2025-09-20T13:30:09.775" v="632" actId="1036"/>
          <ac:spMkLst>
            <pc:docMk/>
            <pc:sldMk cId="3074744237" sldId="264"/>
            <ac:spMk id="7" creationId="{E1B04ABF-E606-5C36-ECE3-70F7C2417B29}"/>
          </ac:spMkLst>
        </pc:spChg>
        <pc:spChg chg="add mod">
          <ac:chgData name="Lee Simcox" userId="847f5a51b91ec846" providerId="LiveId" clId="{47A1CEE6-3B87-4293-894D-3CF56F1C403C}" dt="2025-09-20T13:30:09.775" v="632" actId="1036"/>
          <ac:spMkLst>
            <pc:docMk/>
            <pc:sldMk cId="3074744237" sldId="264"/>
            <ac:spMk id="8" creationId="{38DD9A31-6FA5-EB68-BB2E-E4B2C07A5C55}"/>
          </ac:spMkLst>
        </pc:spChg>
        <pc:spChg chg="add mod">
          <ac:chgData name="Lee Simcox" userId="847f5a51b91ec846" providerId="LiveId" clId="{47A1CEE6-3B87-4293-894D-3CF56F1C403C}" dt="2025-09-20T13:31:30.908" v="649" actId="14100"/>
          <ac:spMkLst>
            <pc:docMk/>
            <pc:sldMk cId="3074744237" sldId="264"/>
            <ac:spMk id="13" creationId="{C39F993A-A186-9E16-0C30-3CE9BD0D5D91}"/>
          </ac:spMkLst>
        </pc:spChg>
        <pc:spChg chg="add mod">
          <ac:chgData name="Lee Simcox" userId="847f5a51b91ec846" providerId="LiveId" clId="{47A1CEE6-3B87-4293-894D-3CF56F1C403C}" dt="2025-09-20T13:32:15.490" v="657" actId="465"/>
          <ac:spMkLst>
            <pc:docMk/>
            <pc:sldMk cId="3074744237" sldId="264"/>
            <ac:spMk id="14" creationId="{42DFE544-65E9-B1BB-DB6B-7FD45EE0EA2C}"/>
          </ac:spMkLst>
        </pc:spChg>
        <pc:spChg chg="add mod">
          <ac:chgData name="Lee Simcox" userId="847f5a51b91ec846" providerId="LiveId" clId="{47A1CEE6-3B87-4293-894D-3CF56F1C403C}" dt="2025-09-20T13:32:21.531" v="658" actId="1076"/>
          <ac:spMkLst>
            <pc:docMk/>
            <pc:sldMk cId="3074744237" sldId="264"/>
            <ac:spMk id="15" creationId="{342FAFB6-5D0C-A208-D3B1-E27AAA8B9B97}"/>
          </ac:spMkLst>
        </pc:spChg>
        <pc:spChg chg="add mod">
          <ac:chgData name="Lee Simcox" userId="847f5a51b91ec846" providerId="LiveId" clId="{47A1CEE6-3B87-4293-894D-3CF56F1C403C}" dt="2025-09-20T13:32:15.490" v="657" actId="465"/>
          <ac:spMkLst>
            <pc:docMk/>
            <pc:sldMk cId="3074744237" sldId="264"/>
            <ac:spMk id="16" creationId="{97AD993E-629E-6C8C-2212-9A6B025075A9}"/>
          </ac:spMkLst>
        </pc:spChg>
        <pc:spChg chg="add mod">
          <ac:chgData name="Lee Simcox" userId="847f5a51b91ec846" providerId="LiveId" clId="{47A1CEE6-3B87-4293-894D-3CF56F1C403C}" dt="2025-09-20T13:32:15.490" v="657" actId="465"/>
          <ac:spMkLst>
            <pc:docMk/>
            <pc:sldMk cId="3074744237" sldId="264"/>
            <ac:spMk id="17" creationId="{9B54DE0F-B850-5EC6-B6D8-A52C421633A7}"/>
          </ac:spMkLst>
        </pc:spChg>
        <pc:spChg chg="add mod">
          <ac:chgData name="Lee Simcox" userId="847f5a51b91ec846" providerId="LiveId" clId="{47A1CEE6-3B87-4293-894D-3CF56F1C403C}" dt="2025-09-20T13:32:15.490" v="657" actId="465"/>
          <ac:spMkLst>
            <pc:docMk/>
            <pc:sldMk cId="3074744237" sldId="264"/>
            <ac:spMk id="18" creationId="{729BF4C6-9C10-D54F-C292-4D03F8690BF1}"/>
          </ac:spMkLst>
        </pc:spChg>
        <pc:spChg chg="add mod">
          <ac:chgData name="Lee Simcox" userId="847f5a51b91ec846" providerId="LiveId" clId="{47A1CEE6-3B87-4293-894D-3CF56F1C403C}" dt="2025-09-20T13:32:15.490" v="657" actId="465"/>
          <ac:spMkLst>
            <pc:docMk/>
            <pc:sldMk cId="3074744237" sldId="264"/>
            <ac:spMk id="19" creationId="{CC3AD810-2EFA-AD0E-249E-B23DCFD9176C}"/>
          </ac:spMkLst>
        </pc:spChg>
        <pc:spChg chg="add mod">
          <ac:chgData name="Lee Simcox" userId="847f5a51b91ec846" providerId="LiveId" clId="{47A1CEE6-3B87-4293-894D-3CF56F1C403C}" dt="2025-09-20T13:31:51.499" v="656" actId="14100"/>
          <ac:spMkLst>
            <pc:docMk/>
            <pc:sldMk cId="3074744237" sldId="264"/>
            <ac:spMk id="20" creationId="{42060FDC-0F40-AA68-3A9C-4960F9786D0F}"/>
          </ac:spMkLst>
        </pc:spChg>
        <pc:spChg chg="add mod">
          <ac:chgData name="Lee Simcox" userId="847f5a51b91ec846" providerId="LiveId" clId="{47A1CEE6-3B87-4293-894D-3CF56F1C403C}" dt="2025-09-20T13:30:17.970" v="633" actId="1076"/>
          <ac:spMkLst>
            <pc:docMk/>
            <pc:sldMk cId="3074744237" sldId="264"/>
            <ac:spMk id="21" creationId="{7A1C5CA2-4CDA-D114-9714-63733C5E7BD8}"/>
          </ac:spMkLst>
        </pc:spChg>
        <pc:cxnChg chg="add">
          <ac:chgData name="Lee Simcox" userId="847f5a51b91ec846" providerId="LiveId" clId="{47A1CEE6-3B87-4293-894D-3CF56F1C403C}" dt="2025-09-20T13:22:20.863" v="275" actId="11529"/>
          <ac:cxnSpMkLst>
            <pc:docMk/>
            <pc:sldMk cId="3074744237" sldId="264"/>
            <ac:cxnSpMk id="10" creationId="{DD1C00B3-FD17-E98F-BCE9-8F6ECBC972C4}"/>
          </ac:cxnSpMkLst>
        </pc:cxnChg>
        <pc:cxnChg chg="add">
          <ac:chgData name="Lee Simcox" userId="847f5a51b91ec846" providerId="LiveId" clId="{47A1CEE6-3B87-4293-894D-3CF56F1C403C}" dt="2025-09-20T13:22:32.836" v="276" actId="11529"/>
          <ac:cxnSpMkLst>
            <pc:docMk/>
            <pc:sldMk cId="3074744237" sldId="264"/>
            <ac:cxnSpMk id="12" creationId="{1F88A39A-3FFA-DD41-8A10-D92BB23D0C80}"/>
          </ac:cxnSpMkLst>
        </pc:cxnChg>
      </pc:sldChg>
      <pc:sldChg chg="addSp delSp modSp new mod">
        <pc:chgData name="Lee Simcox" userId="847f5a51b91ec846" providerId="LiveId" clId="{47A1CEE6-3B87-4293-894D-3CF56F1C403C}" dt="2025-09-21T20:07:18.269" v="2570" actId="403"/>
        <pc:sldMkLst>
          <pc:docMk/>
          <pc:sldMk cId="3128174976" sldId="265"/>
        </pc:sldMkLst>
        <pc:spChg chg="add mod">
          <ac:chgData name="Lee Simcox" userId="847f5a51b91ec846" providerId="LiveId" clId="{47A1CEE6-3B87-4293-894D-3CF56F1C403C}" dt="2025-09-20T13:33:33.674" v="674" actId="20577"/>
          <ac:spMkLst>
            <pc:docMk/>
            <pc:sldMk cId="3128174976" sldId="265"/>
            <ac:spMk id="3" creationId="{09884B43-DF48-1AE7-E457-70B924EB6E27}"/>
          </ac:spMkLst>
        </pc:spChg>
        <pc:spChg chg="add mod">
          <ac:chgData name="Lee Simcox" userId="847f5a51b91ec846" providerId="LiveId" clId="{47A1CEE6-3B87-4293-894D-3CF56F1C403C}" dt="2025-09-21T20:07:18.269" v="2570" actId="403"/>
          <ac:spMkLst>
            <pc:docMk/>
            <pc:sldMk cId="3128174976" sldId="265"/>
            <ac:spMk id="4" creationId="{CFFEABF5-2710-3FE8-F012-1EA3ACCDFCB5}"/>
          </ac:spMkLst>
        </pc:spChg>
        <pc:picChg chg="add mod">
          <ac:chgData name="Lee Simcox" userId="847f5a51b91ec846" providerId="LiveId" clId="{47A1CEE6-3B87-4293-894D-3CF56F1C403C}" dt="2025-09-21T20:00:19.882" v="2491" actId="1076"/>
          <ac:picMkLst>
            <pc:docMk/>
            <pc:sldMk cId="3128174976" sldId="265"/>
            <ac:picMk id="6" creationId="{927D021F-9252-93F6-5A64-8B8AD62476D8}"/>
          </ac:picMkLst>
        </pc:picChg>
        <pc:picChg chg="add mod">
          <ac:chgData name="Lee Simcox" userId="847f5a51b91ec846" providerId="LiveId" clId="{47A1CEE6-3B87-4293-894D-3CF56F1C403C}" dt="2025-09-21T20:06:22.329" v="2562" actId="1076"/>
          <ac:picMkLst>
            <pc:docMk/>
            <pc:sldMk cId="3128174976" sldId="265"/>
            <ac:picMk id="8" creationId="{7C358C5A-29B5-9426-7021-FEE267CA9997}"/>
          </ac:picMkLst>
        </pc:picChg>
        <pc:picChg chg="add mod">
          <ac:chgData name="Lee Simcox" userId="847f5a51b91ec846" providerId="LiveId" clId="{47A1CEE6-3B87-4293-894D-3CF56F1C403C}" dt="2025-09-21T20:07:07.141" v="2569" actId="1076"/>
          <ac:picMkLst>
            <pc:docMk/>
            <pc:sldMk cId="3128174976" sldId="265"/>
            <ac:picMk id="10" creationId="{630B6181-B321-EF7C-7283-A36E79B07960}"/>
          </ac:picMkLst>
        </pc:picChg>
      </pc:sldChg>
      <pc:sldChg chg="addSp modSp new mod modAnim">
        <pc:chgData name="Lee Simcox" userId="847f5a51b91ec846" providerId="LiveId" clId="{47A1CEE6-3B87-4293-894D-3CF56F1C403C}" dt="2025-09-27T18:55:49.394" v="3162"/>
        <pc:sldMkLst>
          <pc:docMk/>
          <pc:sldMk cId="3721148199" sldId="266"/>
        </pc:sldMkLst>
        <pc:spChg chg="add mod">
          <ac:chgData name="Lee Simcox" userId="847f5a51b91ec846" providerId="LiveId" clId="{47A1CEE6-3B87-4293-894D-3CF56F1C403C}" dt="2025-09-20T13:33:55.416" v="693" actId="20577"/>
          <ac:spMkLst>
            <pc:docMk/>
            <pc:sldMk cId="3721148199" sldId="266"/>
            <ac:spMk id="2" creationId="{D29AE3C5-711D-D862-6A5A-7BA921F6E2FA}"/>
          </ac:spMkLst>
        </pc:spChg>
        <pc:spChg chg="add mod">
          <ac:chgData name="Lee Simcox" userId="847f5a51b91ec846" providerId="LiveId" clId="{47A1CEE6-3B87-4293-894D-3CF56F1C403C}" dt="2025-09-20T13:35:44.747" v="752" actId="1076"/>
          <ac:spMkLst>
            <pc:docMk/>
            <pc:sldMk cId="3721148199" sldId="266"/>
            <ac:spMk id="4" creationId="{3794C4DA-DF0F-F6D1-70B2-A2720896AD80}"/>
          </ac:spMkLst>
        </pc:spChg>
        <pc:spChg chg="add mod">
          <ac:chgData name="Lee Simcox" userId="847f5a51b91ec846" providerId="LiveId" clId="{47A1CEE6-3B87-4293-894D-3CF56F1C403C}" dt="2025-09-20T13:47:40.863" v="1055" actId="403"/>
          <ac:spMkLst>
            <pc:docMk/>
            <pc:sldMk cId="3721148199" sldId="266"/>
            <ac:spMk id="5" creationId="{9DDDD2DC-0585-C316-85A1-B7E8B3EE2EA0}"/>
          </ac:spMkLst>
        </pc:spChg>
        <pc:spChg chg="add mod">
          <ac:chgData name="Lee Simcox" userId="847f5a51b91ec846" providerId="LiveId" clId="{47A1CEE6-3B87-4293-894D-3CF56F1C403C}" dt="2025-09-20T13:47:40.863" v="1055" actId="403"/>
          <ac:spMkLst>
            <pc:docMk/>
            <pc:sldMk cId="3721148199" sldId="266"/>
            <ac:spMk id="6" creationId="{BD17C5CD-917D-1490-9A77-037860BEA288}"/>
          </ac:spMkLst>
        </pc:spChg>
        <pc:spChg chg="add mod">
          <ac:chgData name="Lee Simcox" userId="847f5a51b91ec846" providerId="LiveId" clId="{47A1CEE6-3B87-4293-894D-3CF56F1C403C}" dt="2025-09-20T13:47:40.863" v="1055" actId="403"/>
          <ac:spMkLst>
            <pc:docMk/>
            <pc:sldMk cId="3721148199" sldId="266"/>
            <ac:spMk id="7" creationId="{3AC5048B-16CD-ABD1-854B-BB62E1FEE1CB}"/>
          </ac:spMkLst>
        </pc:spChg>
        <pc:spChg chg="add mod">
          <ac:chgData name="Lee Simcox" userId="847f5a51b91ec846" providerId="LiveId" clId="{47A1CEE6-3B87-4293-894D-3CF56F1C403C}" dt="2025-09-20T13:47:40.863" v="1055" actId="403"/>
          <ac:spMkLst>
            <pc:docMk/>
            <pc:sldMk cId="3721148199" sldId="266"/>
            <ac:spMk id="8" creationId="{0D70D291-965F-80FC-8DA0-0810F4316157}"/>
          </ac:spMkLst>
        </pc:spChg>
        <pc:spChg chg="add mod">
          <ac:chgData name="Lee Simcox" userId="847f5a51b91ec846" providerId="LiveId" clId="{47A1CEE6-3B87-4293-894D-3CF56F1C403C}" dt="2025-09-20T13:47:40.863" v="1055" actId="403"/>
          <ac:spMkLst>
            <pc:docMk/>
            <pc:sldMk cId="3721148199" sldId="266"/>
            <ac:spMk id="9" creationId="{A679C6B9-500F-A7DD-7593-ABDFBE0237EE}"/>
          </ac:spMkLst>
        </pc:spChg>
        <pc:spChg chg="add mod">
          <ac:chgData name="Lee Simcox" userId="847f5a51b91ec846" providerId="LiveId" clId="{47A1CEE6-3B87-4293-894D-3CF56F1C403C}" dt="2025-09-20T13:47:40.863" v="1055" actId="403"/>
          <ac:spMkLst>
            <pc:docMk/>
            <pc:sldMk cId="3721148199" sldId="266"/>
            <ac:spMk id="10" creationId="{8D82636B-645E-0A33-6BE0-AC67BACBC89D}"/>
          </ac:spMkLst>
        </pc:spChg>
      </pc:sldChg>
      <pc:sldChg chg="modSp new mod">
        <pc:chgData name="Lee Simcox" userId="847f5a51b91ec846" providerId="LiveId" clId="{47A1CEE6-3B87-4293-894D-3CF56F1C403C}" dt="2025-09-27T18:55:31.832" v="3160" actId="207"/>
        <pc:sldMkLst>
          <pc:docMk/>
          <pc:sldMk cId="3487737778" sldId="267"/>
        </pc:sldMkLst>
        <pc:spChg chg="mod">
          <ac:chgData name="Lee Simcox" userId="847f5a51b91ec846" providerId="LiveId" clId="{47A1CEE6-3B87-4293-894D-3CF56F1C403C}" dt="2025-09-20T13:34:28.587" v="704" actId="20577"/>
          <ac:spMkLst>
            <pc:docMk/>
            <pc:sldMk cId="3487737778" sldId="267"/>
            <ac:spMk id="2" creationId="{A574AD9E-6D04-ED33-892E-7D9DDF694E59}"/>
          </ac:spMkLst>
        </pc:spChg>
        <pc:spChg chg="mod">
          <ac:chgData name="Lee Simcox" userId="847f5a51b91ec846" providerId="LiveId" clId="{47A1CEE6-3B87-4293-894D-3CF56F1C403C}" dt="2025-09-27T18:55:31.832" v="3160" actId="207"/>
          <ac:spMkLst>
            <pc:docMk/>
            <pc:sldMk cId="3487737778" sldId="267"/>
            <ac:spMk id="3" creationId="{229615E2-9C8C-AE8A-D528-5F84C0081707}"/>
          </ac:spMkLst>
        </pc:spChg>
      </pc:sldChg>
      <pc:sldChg chg="addSp modSp add mod modAnim">
        <pc:chgData name="Lee Simcox" userId="847f5a51b91ec846" providerId="LiveId" clId="{47A1CEE6-3B87-4293-894D-3CF56F1C403C}" dt="2025-09-27T18:27:50.028" v="2611"/>
        <pc:sldMkLst>
          <pc:docMk/>
          <pc:sldMk cId="2538670621" sldId="268"/>
        </pc:sldMkLst>
        <pc:spChg chg="mod">
          <ac:chgData name="Lee Simcox" userId="847f5a51b91ec846" providerId="LiveId" clId="{47A1CEE6-3B87-4293-894D-3CF56F1C403C}" dt="2025-09-20T14:04:05.763" v="1108" actId="20577"/>
          <ac:spMkLst>
            <pc:docMk/>
            <pc:sldMk cId="2538670621" sldId="268"/>
            <ac:spMk id="3" creationId="{5CD37D79-DC6F-C0F1-EA1C-EAE6AC8DEAA6}"/>
          </ac:spMkLst>
        </pc:spChg>
        <pc:spChg chg="add mod">
          <ac:chgData name="Lee Simcox" userId="847f5a51b91ec846" providerId="LiveId" clId="{47A1CEE6-3B87-4293-894D-3CF56F1C403C}" dt="2025-09-20T14:04:32.121" v="1137" actId="1076"/>
          <ac:spMkLst>
            <pc:docMk/>
            <pc:sldMk cId="2538670621" sldId="268"/>
            <ac:spMk id="4" creationId="{A56A31B0-A8F1-85D0-824A-8644D778183C}"/>
          </ac:spMkLst>
        </pc:spChg>
        <pc:spChg chg="add mod">
          <ac:chgData name="Lee Simcox" userId="847f5a51b91ec846" providerId="LiveId" clId="{47A1CEE6-3B87-4293-894D-3CF56F1C403C}" dt="2025-09-20T14:05:46.040" v="1163" actId="1076"/>
          <ac:spMkLst>
            <pc:docMk/>
            <pc:sldMk cId="2538670621" sldId="268"/>
            <ac:spMk id="5" creationId="{82626283-5D09-1BC5-3856-E8F5E04829FB}"/>
          </ac:spMkLst>
        </pc:spChg>
        <pc:spChg chg="add mod">
          <ac:chgData name="Lee Simcox" userId="847f5a51b91ec846" providerId="LiveId" clId="{47A1CEE6-3B87-4293-894D-3CF56F1C403C}" dt="2025-09-20T14:06:06.032" v="1192" actId="1076"/>
          <ac:spMkLst>
            <pc:docMk/>
            <pc:sldMk cId="2538670621" sldId="268"/>
            <ac:spMk id="6" creationId="{3269C743-8D2C-9289-2948-2B2B4320B05E}"/>
          </ac:spMkLst>
        </pc:spChg>
        <pc:spChg chg="add mod">
          <ac:chgData name="Lee Simcox" userId="847f5a51b91ec846" providerId="LiveId" clId="{47A1CEE6-3B87-4293-894D-3CF56F1C403C}" dt="2025-09-20T14:06:09.235" v="1200" actId="20577"/>
          <ac:spMkLst>
            <pc:docMk/>
            <pc:sldMk cId="2538670621" sldId="268"/>
            <ac:spMk id="7" creationId="{F9CE32CE-B5CA-DE4D-D9D5-2240DD701095}"/>
          </ac:spMkLst>
        </pc:spChg>
        <pc:spChg chg="add mod">
          <ac:chgData name="Lee Simcox" userId="847f5a51b91ec846" providerId="LiveId" clId="{47A1CEE6-3B87-4293-894D-3CF56F1C403C}" dt="2025-09-20T14:04:15.494" v="1109"/>
          <ac:spMkLst>
            <pc:docMk/>
            <pc:sldMk cId="2538670621" sldId="268"/>
            <ac:spMk id="8" creationId="{23155E60-3694-692F-B0D9-DE9EF30780C3}"/>
          </ac:spMkLst>
        </pc:spChg>
        <pc:spChg chg="add mod">
          <ac:chgData name="Lee Simcox" userId="847f5a51b91ec846" providerId="LiveId" clId="{47A1CEE6-3B87-4293-894D-3CF56F1C403C}" dt="2025-09-20T14:04:15.494" v="1109"/>
          <ac:spMkLst>
            <pc:docMk/>
            <pc:sldMk cId="2538670621" sldId="268"/>
            <ac:spMk id="9" creationId="{56461EFB-4DC0-C747-35C9-90618903990B}"/>
          </ac:spMkLst>
        </pc:spChg>
        <pc:spChg chg="add mod">
          <ac:chgData name="Lee Simcox" userId="847f5a51b91ec846" providerId="LiveId" clId="{47A1CEE6-3B87-4293-894D-3CF56F1C403C}" dt="2025-09-20T14:04:15.494" v="1109"/>
          <ac:spMkLst>
            <pc:docMk/>
            <pc:sldMk cId="2538670621" sldId="268"/>
            <ac:spMk id="10" creationId="{6BA19DD5-E7AD-840B-4FC9-DFE01F78518D}"/>
          </ac:spMkLst>
        </pc:spChg>
        <pc:spChg chg="add mod">
          <ac:chgData name="Lee Simcox" userId="847f5a51b91ec846" providerId="LiveId" clId="{47A1CEE6-3B87-4293-894D-3CF56F1C403C}" dt="2025-09-20T14:04:15.494" v="1109"/>
          <ac:spMkLst>
            <pc:docMk/>
            <pc:sldMk cId="2538670621" sldId="268"/>
            <ac:spMk id="11" creationId="{72686A81-F784-9332-83C8-681608F06057}"/>
          </ac:spMkLst>
        </pc:spChg>
        <pc:spChg chg="mod">
          <ac:chgData name="Lee Simcox" userId="847f5a51b91ec846" providerId="LiveId" clId="{47A1CEE6-3B87-4293-894D-3CF56F1C403C}" dt="2025-09-20T14:03:01.011" v="1057" actId="20577"/>
          <ac:spMkLst>
            <pc:docMk/>
            <pc:sldMk cId="2538670621" sldId="268"/>
            <ac:spMk id="15" creationId="{42022C9B-FF96-9105-9F74-9222C676AD8E}"/>
          </ac:spMkLst>
        </pc:spChg>
      </pc:sldChg>
      <pc:sldChg chg="modSp add mod modAnim">
        <pc:chgData name="Lee Simcox" userId="847f5a51b91ec846" providerId="LiveId" clId="{47A1CEE6-3B87-4293-894D-3CF56F1C403C}" dt="2025-09-27T18:27:59" v="2612"/>
        <pc:sldMkLst>
          <pc:docMk/>
          <pc:sldMk cId="1394924703" sldId="269"/>
        </pc:sldMkLst>
        <pc:spChg chg="mod">
          <ac:chgData name="Lee Simcox" userId="847f5a51b91ec846" providerId="LiveId" clId="{47A1CEE6-3B87-4293-894D-3CF56F1C403C}" dt="2025-09-20T14:07:32.245" v="1277" actId="20577"/>
          <ac:spMkLst>
            <pc:docMk/>
            <pc:sldMk cId="1394924703" sldId="269"/>
            <ac:spMk id="3" creationId="{DD3A384E-F00D-0E20-E04D-97EA1089E957}"/>
          </ac:spMkLst>
        </pc:spChg>
        <pc:spChg chg="mod">
          <ac:chgData name="Lee Simcox" userId="847f5a51b91ec846" providerId="LiveId" clId="{47A1CEE6-3B87-4293-894D-3CF56F1C403C}" dt="2025-09-20T14:07:41.592" v="1286" actId="1076"/>
          <ac:spMkLst>
            <pc:docMk/>
            <pc:sldMk cId="1394924703" sldId="269"/>
            <ac:spMk id="4" creationId="{DE33B1CF-BD02-9766-C9FB-47BE372B7E88}"/>
          </ac:spMkLst>
        </pc:spChg>
        <pc:spChg chg="mod">
          <ac:chgData name="Lee Simcox" userId="847f5a51b91ec846" providerId="LiveId" clId="{47A1CEE6-3B87-4293-894D-3CF56F1C403C}" dt="2025-09-20T14:07:49.514" v="1295" actId="1076"/>
          <ac:spMkLst>
            <pc:docMk/>
            <pc:sldMk cId="1394924703" sldId="269"/>
            <ac:spMk id="5" creationId="{E6752DE0-E40A-BF76-0F59-AE3FCE8291B4}"/>
          </ac:spMkLst>
        </pc:spChg>
        <pc:spChg chg="mod">
          <ac:chgData name="Lee Simcox" userId="847f5a51b91ec846" providerId="LiveId" clId="{47A1CEE6-3B87-4293-894D-3CF56F1C403C}" dt="2025-09-20T14:08:15.266" v="1306" actId="1076"/>
          <ac:spMkLst>
            <pc:docMk/>
            <pc:sldMk cId="1394924703" sldId="269"/>
            <ac:spMk id="6" creationId="{3DACD7CD-F5A7-208C-80FF-B7DDB4D7B7DE}"/>
          </ac:spMkLst>
        </pc:spChg>
        <pc:spChg chg="mod">
          <ac:chgData name="Lee Simcox" userId="847f5a51b91ec846" providerId="LiveId" clId="{47A1CEE6-3B87-4293-894D-3CF56F1C403C}" dt="2025-09-20T14:08:18.462" v="1318" actId="20577"/>
          <ac:spMkLst>
            <pc:docMk/>
            <pc:sldMk cId="1394924703" sldId="269"/>
            <ac:spMk id="7" creationId="{54B0FE26-5E19-1CFA-36FF-AA7D97EE98DC}"/>
          </ac:spMkLst>
        </pc:spChg>
        <pc:spChg chg="mod">
          <ac:chgData name="Lee Simcox" userId="847f5a51b91ec846" providerId="LiveId" clId="{47A1CEE6-3B87-4293-894D-3CF56F1C403C}" dt="2025-09-20T14:06:18.917" v="1202" actId="20577"/>
          <ac:spMkLst>
            <pc:docMk/>
            <pc:sldMk cId="1394924703" sldId="269"/>
            <ac:spMk id="15" creationId="{E6F57B87-DA1D-1D4B-14AD-FBEF7C50E311}"/>
          </ac:spMkLst>
        </pc:spChg>
      </pc:sldChg>
      <pc:sldChg chg="addSp modSp new mod">
        <pc:chgData name="Lee Simcox" userId="847f5a51b91ec846" providerId="LiveId" clId="{47A1CEE6-3B87-4293-894D-3CF56F1C403C}" dt="2025-09-21T18:46:00.703" v="1341" actId="14100"/>
        <pc:sldMkLst>
          <pc:docMk/>
          <pc:sldMk cId="4286538788" sldId="270"/>
        </pc:sldMkLst>
        <pc:spChg chg="add mod">
          <ac:chgData name="Lee Simcox" userId="847f5a51b91ec846" providerId="LiveId" clId="{47A1CEE6-3B87-4293-894D-3CF56F1C403C}" dt="2025-09-21T18:45:27.379" v="1335" actId="20577"/>
          <ac:spMkLst>
            <pc:docMk/>
            <pc:sldMk cId="4286538788" sldId="270"/>
            <ac:spMk id="2" creationId="{567F43CB-37D1-9044-BFA7-E08E1D51529A}"/>
          </ac:spMkLst>
        </pc:spChg>
        <pc:picChg chg="add mod">
          <ac:chgData name="Lee Simcox" userId="847f5a51b91ec846" providerId="LiveId" clId="{47A1CEE6-3B87-4293-894D-3CF56F1C403C}" dt="2025-09-21T18:46:00.703" v="1341" actId="14100"/>
          <ac:picMkLst>
            <pc:docMk/>
            <pc:sldMk cId="4286538788" sldId="270"/>
            <ac:picMk id="4" creationId="{AD58878C-14EA-8DAD-2B6C-AC37B294A825}"/>
          </ac:picMkLst>
        </pc:picChg>
      </pc:sldChg>
      <pc:sldChg chg="addSp delSp modSp add mod modAnim">
        <pc:chgData name="Lee Simcox" userId="847f5a51b91ec846" providerId="LiveId" clId="{47A1CEE6-3B87-4293-894D-3CF56F1C403C}" dt="2025-09-27T19:05:51.634" v="3313"/>
        <pc:sldMkLst>
          <pc:docMk/>
          <pc:sldMk cId="992548969" sldId="271"/>
        </pc:sldMkLst>
        <pc:spChg chg="add mod">
          <ac:chgData name="Lee Simcox" userId="847f5a51b91ec846" providerId="LiveId" clId="{47A1CEE6-3B87-4293-894D-3CF56F1C403C}" dt="2025-09-21T18:52:50.421" v="1391" actId="1076"/>
          <ac:spMkLst>
            <pc:docMk/>
            <pc:sldMk cId="992548969" sldId="271"/>
            <ac:spMk id="7" creationId="{5CDCBFEE-EA9A-DEBE-D274-4C78C48CC227}"/>
          </ac:spMkLst>
        </pc:spChg>
        <pc:spChg chg="add mod">
          <ac:chgData name="Lee Simcox" userId="847f5a51b91ec846" providerId="LiveId" clId="{47A1CEE6-3B87-4293-894D-3CF56F1C403C}" dt="2025-09-21T18:54:24.946" v="1470" actId="1076"/>
          <ac:spMkLst>
            <pc:docMk/>
            <pc:sldMk cId="992548969" sldId="271"/>
            <ac:spMk id="8" creationId="{A96C9149-4ED7-0B7B-B70F-EC699F77EB5B}"/>
          </ac:spMkLst>
        </pc:spChg>
        <pc:spChg chg="add mod">
          <ac:chgData name="Lee Simcox" userId="847f5a51b91ec846" providerId="LiveId" clId="{47A1CEE6-3B87-4293-894D-3CF56F1C403C}" dt="2025-09-21T18:54:33.314" v="1473" actId="1076"/>
          <ac:spMkLst>
            <pc:docMk/>
            <pc:sldMk cId="992548969" sldId="271"/>
            <ac:spMk id="9" creationId="{5000382E-C2FA-EA33-F00E-13C82191EC00}"/>
          </ac:spMkLst>
        </pc:spChg>
        <pc:spChg chg="add mod">
          <ac:chgData name="Lee Simcox" userId="847f5a51b91ec846" providerId="LiveId" clId="{47A1CEE6-3B87-4293-894D-3CF56F1C403C}" dt="2025-09-21T18:54:22.129" v="1469" actId="1076"/>
          <ac:spMkLst>
            <pc:docMk/>
            <pc:sldMk cId="992548969" sldId="271"/>
            <ac:spMk id="10" creationId="{9732793E-E21A-076C-6B06-4D00282C9280}"/>
          </ac:spMkLst>
        </pc:spChg>
        <pc:spChg chg="add mod">
          <ac:chgData name="Lee Simcox" userId="847f5a51b91ec846" providerId="LiveId" clId="{47A1CEE6-3B87-4293-894D-3CF56F1C403C}" dt="2025-09-21T18:54:29.004" v="1471" actId="1076"/>
          <ac:spMkLst>
            <pc:docMk/>
            <pc:sldMk cId="992548969" sldId="271"/>
            <ac:spMk id="11" creationId="{E00A7B37-2169-0CFB-CF3D-9E63EAA865DF}"/>
          </ac:spMkLst>
        </pc:spChg>
        <pc:spChg chg="add mod">
          <ac:chgData name="Lee Simcox" userId="847f5a51b91ec846" providerId="LiveId" clId="{47A1CEE6-3B87-4293-894D-3CF56F1C403C}" dt="2025-09-21T18:54:31.223" v="1472" actId="1076"/>
          <ac:spMkLst>
            <pc:docMk/>
            <pc:sldMk cId="992548969" sldId="271"/>
            <ac:spMk id="12" creationId="{D9C0AD2D-DB18-2084-2567-906C26A5C15E}"/>
          </ac:spMkLst>
        </pc:spChg>
      </pc:sldChg>
      <pc:sldChg chg="addSp delSp modSp new mod delAnim modAnim">
        <pc:chgData name="Lee Simcox" userId="847f5a51b91ec846" providerId="LiveId" clId="{47A1CEE6-3B87-4293-894D-3CF56F1C403C}" dt="2025-09-27T19:16:14.283" v="3587"/>
        <pc:sldMkLst>
          <pc:docMk/>
          <pc:sldMk cId="2600550961" sldId="272"/>
        </pc:sldMkLst>
        <pc:spChg chg="add mod">
          <ac:chgData name="Lee Simcox" userId="847f5a51b91ec846" providerId="LiveId" clId="{47A1CEE6-3B87-4293-894D-3CF56F1C403C}" dt="2025-09-21T18:55:04.906" v="1489" actId="20577"/>
          <ac:spMkLst>
            <pc:docMk/>
            <pc:sldMk cId="2600550961" sldId="272"/>
            <ac:spMk id="2" creationId="{07F64B01-A87F-8DEB-150B-283FF015F6F2}"/>
          </ac:spMkLst>
        </pc:spChg>
        <pc:spChg chg="add mod">
          <ac:chgData name="Lee Simcox" userId="847f5a51b91ec846" providerId="LiveId" clId="{47A1CEE6-3B87-4293-894D-3CF56F1C403C}" dt="2025-09-27T19:15:21.864" v="3578" actId="1036"/>
          <ac:spMkLst>
            <pc:docMk/>
            <pc:sldMk cId="2600550961" sldId="272"/>
            <ac:spMk id="3" creationId="{B8278897-6D12-7D7E-66BB-7EF6B029C9C8}"/>
          </ac:spMkLst>
        </pc:spChg>
        <pc:spChg chg="add mod">
          <ac:chgData name="Lee Simcox" userId="847f5a51b91ec846" providerId="LiveId" clId="{47A1CEE6-3B87-4293-894D-3CF56F1C403C}" dt="2025-09-27T19:13:08.868" v="3547" actId="1076"/>
          <ac:spMkLst>
            <pc:docMk/>
            <pc:sldMk cId="2600550961" sldId="272"/>
            <ac:spMk id="4" creationId="{08E2E031-0799-0348-0EFF-8C106DF70718}"/>
          </ac:spMkLst>
        </pc:spChg>
        <pc:spChg chg="add del mod">
          <ac:chgData name="Lee Simcox" userId="847f5a51b91ec846" providerId="LiveId" clId="{47A1CEE6-3B87-4293-894D-3CF56F1C403C}" dt="2025-09-27T19:09:04.836" v="3362" actId="478"/>
          <ac:spMkLst>
            <pc:docMk/>
            <pc:sldMk cId="2600550961" sldId="272"/>
            <ac:spMk id="5" creationId="{7B0C5761-F596-8678-DD65-4F13D4BE1D6C}"/>
          </ac:spMkLst>
        </pc:spChg>
        <pc:spChg chg="add mod">
          <ac:chgData name="Lee Simcox" userId="847f5a51b91ec846" providerId="LiveId" clId="{47A1CEE6-3B87-4293-894D-3CF56F1C403C}" dt="2025-09-27T19:15:21.864" v="3578" actId="1036"/>
          <ac:spMkLst>
            <pc:docMk/>
            <pc:sldMk cId="2600550961" sldId="272"/>
            <ac:spMk id="6" creationId="{1EE76F10-3083-E158-18CE-B6E1220DEEE9}"/>
          </ac:spMkLst>
        </pc:spChg>
        <pc:spChg chg="add mod">
          <ac:chgData name="Lee Simcox" userId="847f5a51b91ec846" providerId="LiveId" clId="{47A1CEE6-3B87-4293-894D-3CF56F1C403C}" dt="2025-09-27T19:12:20.148" v="3534" actId="1076"/>
          <ac:spMkLst>
            <pc:docMk/>
            <pc:sldMk cId="2600550961" sldId="272"/>
            <ac:spMk id="7" creationId="{52FD691B-E863-B60B-C1FC-86E54E5F204A}"/>
          </ac:spMkLst>
        </pc:spChg>
        <pc:spChg chg="add mod">
          <ac:chgData name="Lee Simcox" userId="847f5a51b91ec846" providerId="LiveId" clId="{47A1CEE6-3B87-4293-894D-3CF56F1C403C}" dt="2025-09-27T19:12:13.986" v="3533" actId="14100"/>
          <ac:spMkLst>
            <pc:docMk/>
            <pc:sldMk cId="2600550961" sldId="272"/>
            <ac:spMk id="9" creationId="{6A30E239-57D1-DEE6-9015-C2A9D9043483}"/>
          </ac:spMkLst>
        </pc:spChg>
        <pc:spChg chg="add mod">
          <ac:chgData name="Lee Simcox" userId="847f5a51b91ec846" providerId="LiveId" clId="{47A1CEE6-3B87-4293-894D-3CF56F1C403C}" dt="2025-09-27T19:11:02.750" v="3447"/>
          <ac:spMkLst>
            <pc:docMk/>
            <pc:sldMk cId="2600550961" sldId="272"/>
            <ac:spMk id="11" creationId="{39EC1DEA-5717-0A7E-F5FC-6D409CCF5287}"/>
          </ac:spMkLst>
        </pc:spChg>
        <pc:spChg chg="add mod">
          <ac:chgData name="Lee Simcox" userId="847f5a51b91ec846" providerId="LiveId" clId="{47A1CEE6-3B87-4293-894D-3CF56F1C403C}" dt="2025-09-27T19:13:16.946" v="3549" actId="1076"/>
          <ac:spMkLst>
            <pc:docMk/>
            <pc:sldMk cId="2600550961" sldId="272"/>
            <ac:spMk id="13" creationId="{51A12E49-02B8-C699-9371-FE7E6F019ACE}"/>
          </ac:spMkLst>
        </pc:spChg>
        <pc:spChg chg="add mod">
          <ac:chgData name="Lee Simcox" userId="847f5a51b91ec846" providerId="LiveId" clId="{47A1CEE6-3B87-4293-894D-3CF56F1C403C}" dt="2025-09-27T19:12:57.888" v="3545" actId="1076"/>
          <ac:spMkLst>
            <pc:docMk/>
            <pc:sldMk cId="2600550961" sldId="272"/>
            <ac:spMk id="14" creationId="{BA68B78C-AB6A-5DF9-E04E-0C9629B6F493}"/>
          </ac:spMkLst>
        </pc:spChg>
        <pc:spChg chg="add mod">
          <ac:chgData name="Lee Simcox" userId="847f5a51b91ec846" providerId="LiveId" clId="{47A1CEE6-3B87-4293-894D-3CF56F1C403C}" dt="2025-09-27T19:14:15.628" v="3558" actId="14100"/>
          <ac:spMkLst>
            <pc:docMk/>
            <pc:sldMk cId="2600550961" sldId="272"/>
            <ac:spMk id="16" creationId="{07C140BC-D355-E6F5-72CC-8BCF308387B5}"/>
          </ac:spMkLst>
        </pc:spChg>
        <pc:picChg chg="add mod">
          <ac:chgData name="Lee Simcox" userId="847f5a51b91ec846" providerId="LiveId" clId="{47A1CEE6-3B87-4293-894D-3CF56F1C403C}" dt="2025-09-27T19:14:03.436" v="3555" actId="1076"/>
          <ac:picMkLst>
            <pc:docMk/>
            <pc:sldMk cId="2600550961" sldId="272"/>
            <ac:picMk id="8" creationId="{858CE8FF-3DE7-850F-DA50-A41E4A4F047A}"/>
          </ac:picMkLst>
        </pc:picChg>
        <pc:picChg chg="add mod">
          <ac:chgData name="Lee Simcox" userId="847f5a51b91ec846" providerId="LiveId" clId="{47A1CEE6-3B87-4293-894D-3CF56F1C403C}" dt="2025-09-27T19:14:20.272" v="3559" actId="1076"/>
          <ac:picMkLst>
            <pc:docMk/>
            <pc:sldMk cId="2600550961" sldId="272"/>
            <ac:picMk id="10" creationId="{BDA68CBD-A12D-AA77-B789-43316E0EC83C}"/>
          </ac:picMkLst>
        </pc:picChg>
        <pc:picChg chg="add mod">
          <ac:chgData name="Lee Simcox" userId="847f5a51b91ec846" providerId="LiveId" clId="{47A1CEE6-3B87-4293-894D-3CF56F1C403C}" dt="2025-09-27T19:14:09.695" v="3556" actId="1076"/>
          <ac:picMkLst>
            <pc:docMk/>
            <pc:sldMk cId="2600550961" sldId="272"/>
            <ac:picMk id="12" creationId="{FB1F1639-C9F1-F85A-8343-F699CB668C4E}"/>
          </ac:picMkLst>
        </pc:picChg>
        <pc:cxnChg chg="add mod">
          <ac:chgData name="Lee Simcox" userId="847f5a51b91ec846" providerId="LiveId" clId="{47A1CEE6-3B87-4293-894D-3CF56F1C403C}" dt="2025-09-27T19:13:48.587" v="3552" actId="692"/>
          <ac:cxnSpMkLst>
            <pc:docMk/>
            <pc:sldMk cId="2600550961" sldId="272"/>
            <ac:cxnSpMk id="18" creationId="{1FFB243C-CB1D-6F38-6A32-33FD56BF4795}"/>
          </ac:cxnSpMkLst>
        </pc:cxnChg>
        <pc:cxnChg chg="add mod">
          <ac:chgData name="Lee Simcox" userId="847f5a51b91ec846" providerId="LiveId" clId="{47A1CEE6-3B87-4293-894D-3CF56F1C403C}" dt="2025-09-27T19:13:57.265" v="3554" actId="1076"/>
          <ac:cxnSpMkLst>
            <pc:docMk/>
            <pc:sldMk cId="2600550961" sldId="272"/>
            <ac:cxnSpMk id="19" creationId="{42CE3565-AD52-54B9-CDFA-ACD65F106969}"/>
          </ac:cxnSpMkLst>
        </pc:cxnChg>
      </pc:sldChg>
      <pc:sldChg chg="addSp modSp new mod">
        <pc:chgData name="Lee Simcox" userId="847f5a51b91ec846" providerId="LiveId" clId="{47A1CEE6-3B87-4293-894D-3CF56F1C403C}" dt="2025-09-21T19:40:59.294" v="2234" actId="20577"/>
        <pc:sldMkLst>
          <pc:docMk/>
          <pc:sldMk cId="1841986618" sldId="273"/>
        </pc:sldMkLst>
        <pc:spChg chg="add mod">
          <ac:chgData name="Lee Simcox" userId="847f5a51b91ec846" providerId="LiveId" clId="{47A1CEE6-3B87-4293-894D-3CF56F1C403C}" dt="2025-09-21T19:30:34.125" v="1821" actId="20577"/>
          <ac:spMkLst>
            <pc:docMk/>
            <pc:sldMk cId="1841986618" sldId="273"/>
            <ac:spMk id="2" creationId="{4AFC2B43-E46F-2F68-C340-CF97B35079A4}"/>
          </ac:spMkLst>
        </pc:spChg>
        <pc:spChg chg="add mod">
          <ac:chgData name="Lee Simcox" userId="847f5a51b91ec846" providerId="LiveId" clId="{47A1CEE6-3B87-4293-894D-3CF56F1C403C}" dt="2025-09-21T19:31:38.119" v="1852" actId="113"/>
          <ac:spMkLst>
            <pc:docMk/>
            <pc:sldMk cId="1841986618" sldId="273"/>
            <ac:spMk id="3" creationId="{3E51E54D-3B69-8894-CF94-6F2B0DEEFE1E}"/>
          </ac:spMkLst>
        </pc:spChg>
        <pc:spChg chg="add mod">
          <ac:chgData name="Lee Simcox" userId="847f5a51b91ec846" providerId="LiveId" clId="{47A1CEE6-3B87-4293-894D-3CF56F1C403C}" dt="2025-09-21T19:31:38.119" v="1852" actId="113"/>
          <ac:spMkLst>
            <pc:docMk/>
            <pc:sldMk cId="1841986618" sldId="273"/>
            <ac:spMk id="4" creationId="{46197F43-67FE-F33D-7043-2457C4F7A3A9}"/>
          </ac:spMkLst>
        </pc:spChg>
        <pc:spChg chg="add mod">
          <ac:chgData name="Lee Simcox" userId="847f5a51b91ec846" providerId="LiveId" clId="{47A1CEE6-3B87-4293-894D-3CF56F1C403C}" dt="2025-09-21T19:31:38.119" v="1852" actId="113"/>
          <ac:spMkLst>
            <pc:docMk/>
            <pc:sldMk cId="1841986618" sldId="273"/>
            <ac:spMk id="5" creationId="{BF864920-DAB3-6BEC-5EBD-137305289891}"/>
          </ac:spMkLst>
        </pc:spChg>
        <pc:spChg chg="add mod">
          <ac:chgData name="Lee Simcox" userId="847f5a51b91ec846" providerId="LiveId" clId="{47A1CEE6-3B87-4293-894D-3CF56F1C403C}" dt="2025-09-21T19:32:25.468" v="1886" actId="20577"/>
          <ac:spMkLst>
            <pc:docMk/>
            <pc:sldMk cId="1841986618" sldId="273"/>
            <ac:spMk id="6" creationId="{B69DD269-17E9-5C01-E2DC-600CA73BC743}"/>
          </ac:spMkLst>
        </pc:spChg>
        <pc:spChg chg="add mod">
          <ac:chgData name="Lee Simcox" userId="847f5a51b91ec846" providerId="LiveId" clId="{47A1CEE6-3B87-4293-894D-3CF56F1C403C}" dt="2025-09-21T19:36:23.380" v="2074" actId="113"/>
          <ac:spMkLst>
            <pc:docMk/>
            <pc:sldMk cId="1841986618" sldId="273"/>
            <ac:spMk id="7" creationId="{EF07877A-70FE-003B-FE0A-022BED6FFF90}"/>
          </ac:spMkLst>
        </pc:spChg>
        <pc:spChg chg="add mod">
          <ac:chgData name="Lee Simcox" userId="847f5a51b91ec846" providerId="LiveId" clId="{47A1CEE6-3B87-4293-894D-3CF56F1C403C}" dt="2025-09-21T19:40:59.294" v="2234" actId="20577"/>
          <ac:spMkLst>
            <pc:docMk/>
            <pc:sldMk cId="1841986618" sldId="273"/>
            <ac:spMk id="8" creationId="{4A4B16D3-D195-E09C-24F0-AF5DD577836D}"/>
          </ac:spMkLst>
        </pc:spChg>
      </pc:sldChg>
      <pc:sldChg chg="addSp modSp new mod modAnim">
        <pc:chgData name="Lee Simcox" userId="847f5a51b91ec846" providerId="LiveId" clId="{47A1CEE6-3B87-4293-894D-3CF56F1C403C}" dt="2025-09-27T18:54:03.322" v="3159" actId="20577"/>
        <pc:sldMkLst>
          <pc:docMk/>
          <pc:sldMk cId="1280175526" sldId="274"/>
        </pc:sldMkLst>
        <pc:spChg chg="add mod">
          <ac:chgData name="Lee Simcox" userId="847f5a51b91ec846" providerId="LiveId" clId="{47A1CEE6-3B87-4293-894D-3CF56F1C403C}" dt="2025-09-21T19:42:36.911" v="2268" actId="20577"/>
          <ac:spMkLst>
            <pc:docMk/>
            <pc:sldMk cId="1280175526" sldId="274"/>
            <ac:spMk id="2" creationId="{D70382FD-D289-6AE3-EBFC-CB0C020CE44F}"/>
          </ac:spMkLst>
        </pc:spChg>
        <pc:spChg chg="add mod">
          <ac:chgData name="Lee Simcox" userId="847f5a51b91ec846" providerId="LiveId" clId="{47A1CEE6-3B87-4293-894D-3CF56F1C403C}" dt="2025-09-27T18:54:03.322" v="3159" actId="20577"/>
          <ac:spMkLst>
            <pc:docMk/>
            <pc:sldMk cId="1280175526" sldId="274"/>
            <ac:spMk id="3" creationId="{96E85CC0-B898-8D58-49B8-0C5267B96832}"/>
          </ac:spMkLst>
        </pc:spChg>
        <pc:spChg chg="add mod">
          <ac:chgData name="Lee Simcox" userId="847f5a51b91ec846" providerId="LiveId" clId="{47A1CEE6-3B87-4293-894D-3CF56F1C403C}" dt="2025-09-27T18:51:34.703" v="3098" actId="1076"/>
          <ac:spMkLst>
            <pc:docMk/>
            <pc:sldMk cId="1280175526" sldId="274"/>
            <ac:spMk id="4" creationId="{E42E5B29-210B-BC88-D402-0D525031AC6F}"/>
          </ac:spMkLst>
        </pc:spChg>
        <pc:spChg chg="add mod">
          <ac:chgData name="Lee Simcox" userId="847f5a51b91ec846" providerId="LiveId" clId="{47A1CEE6-3B87-4293-894D-3CF56F1C403C}" dt="2025-09-27T18:51:42.160" v="3100" actId="14100"/>
          <ac:spMkLst>
            <pc:docMk/>
            <pc:sldMk cId="1280175526" sldId="274"/>
            <ac:spMk id="5" creationId="{8B6FEC0D-D6E3-4E4A-96C2-E5EC79DF80D5}"/>
          </ac:spMkLst>
        </pc:spChg>
        <pc:spChg chg="add mod">
          <ac:chgData name="Lee Simcox" userId="847f5a51b91ec846" providerId="LiveId" clId="{47A1CEE6-3B87-4293-894D-3CF56F1C403C}" dt="2025-09-27T18:41:17.483" v="2822" actId="207"/>
          <ac:spMkLst>
            <pc:docMk/>
            <pc:sldMk cId="1280175526" sldId="274"/>
            <ac:spMk id="6" creationId="{AFBB6FC1-C371-7774-17AC-D5CC7B349113}"/>
          </ac:spMkLst>
        </pc:spChg>
      </pc:sldChg>
      <pc:sldChg chg="addSp modSp mod">
        <pc:chgData name="Lee Simcox" userId="847f5a51b91ec846" providerId="LiveId" clId="{47A1CEE6-3B87-4293-894D-3CF56F1C403C}" dt="2025-09-27T18:31:34.270" v="2632" actId="1076"/>
        <pc:sldMkLst>
          <pc:docMk/>
          <pc:sldMk cId="3851830822" sldId="275"/>
        </pc:sldMkLst>
        <pc:picChg chg="add mod">
          <ac:chgData name="Lee Simcox" userId="847f5a51b91ec846" providerId="LiveId" clId="{47A1CEE6-3B87-4293-894D-3CF56F1C403C}" dt="2025-09-27T18:31:34.270" v="2632" actId="1076"/>
          <ac:picMkLst>
            <pc:docMk/>
            <pc:sldMk cId="3851830822" sldId="275"/>
            <ac:picMk id="4" creationId="{EF07A4CD-D383-5E76-A870-CF4C55E2D1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D075-BC91-4739-8AB5-A61BF14F0D6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DF53-C7CC-48F2-9B62-C128256E0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FDF53-C7CC-48F2-9B62-C128256E0B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8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ADD9-5F50-853E-DB7D-90FB0204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92AE9-0846-5A29-9D46-6E36EA769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8465-3C93-308D-E8EA-7C0BF487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F69F-1FDE-C1D8-9B42-243C731E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83640-99E3-25ED-E80E-3F4602F0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2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9A26-B568-FF6A-F6F5-FA457C5B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2D761-A9F3-4890-0560-1BFF9FE53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CC03-94B5-D614-5E32-4511D178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9E89D-079F-517C-30FD-303E6EA5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F51F5-2C92-5D67-149A-697F33FC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8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A5799-4293-B0CC-515A-0B4C601E4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C910D-053A-1A2B-D5EA-27824B94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B6708-DFE2-696C-E860-7CD50BBE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861A-7DE4-88D8-239F-A0C3151C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33EB3-84E7-9C40-3F56-703E800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1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3911-BF86-7C66-D2E2-8D900C49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4D228-1814-E790-3819-85051667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A37C-EAF7-EF8D-DC82-513AE9BC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C983-0A90-A414-E12B-FC9451C7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20639-CF91-31BB-6AFE-622E7CC3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8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6BE2-CC52-5009-4D3F-592BF08B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9F035-B8D9-C093-F4BB-7280CD0FD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4220-76FB-8A21-7312-9580A5C1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E05D4-DECF-7577-81D8-6C3392AF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528C-E72C-809A-C0A5-467AC6A8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7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8F8E-138B-243B-612B-54A94B51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C1B8-2BD0-92A4-0172-9B96E92FE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1F511-4F93-6795-CE1C-8CE4E04B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C4BC2-62C2-A47F-7720-CDD645E3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14E2D-DDE0-1575-4BDB-9EBF4043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1ADD2-DBDB-F418-D3CB-62AC6DEC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6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9FDC-B895-29A5-5833-EB17A8CF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6D385-AA9C-66DE-6A7F-944EF05CD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389A0-EEBA-A5D5-803E-EA17CE0E2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28A32-BB89-7D9E-A29A-5EB5DFFC7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16A95-2488-CB0C-61E6-D65D2A09F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12718-DA7C-6895-70D4-69FE83FB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2873E-576E-634E-8757-13AC1150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C7947-1D7D-EE31-4B4F-ABCE7A65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0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4759-28F8-B156-B9CB-52C30A75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D9F8B-3E24-1CC6-B09B-BF02C8A8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B57E3-5609-FE17-7B8E-6EA4D1D1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A3109-16DF-20FD-E3FB-98B59F97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1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5E0A9-A426-CB8E-664D-5257BF17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E2871-24E2-18EB-A7C9-42025CE7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9EA0E-48ED-963F-210D-46C56810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07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1611-8BBB-0286-E195-835CCFEC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85CD-F998-A794-13EC-2F10C5B7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FD1DF-3A2D-9597-6A1C-5F0892399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64D9A-A4AE-507E-81FE-0711D1E0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90123-416D-7908-189F-96D45683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30F1C-2580-85B2-87FB-D4722C89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1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8DA9-012D-5CAA-4153-88A20638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88CC0-E91A-6EFD-A414-70203D995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4FC7B-6D19-DA6F-AD18-58354ACC4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568B2-75EC-3B8D-BA1D-FFC0848D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DAAE1-0FB5-2D80-09D9-BDAA66FD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5ACEB-ED07-B98C-BD51-217C65A2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9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597F2-1DBF-EC7E-C1AA-A2D212F3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111C3-8849-94FE-59CF-006038F84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7FC4-0AE5-FB88-604D-5D02A0FE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E241BE-2D07-4572-AC19-79CCC1D25828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B983C-E573-7A24-B3E5-CA2760352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98394-19BB-DDC6-D130-73A4FD4F5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88749-AE82-439E-A1AC-CF8FA25FD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4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7869-E6D3-EF21-61F8-24D283A44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LTG Conference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71E1D-7C7B-AFD1-39C4-CC506B6EA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9798"/>
            <a:ext cx="6096000" cy="12793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b="1" dirty="0"/>
              <a:t>Health and Safety</a:t>
            </a:r>
          </a:p>
          <a:p>
            <a:r>
              <a:rPr lang="en-GB" sz="3600" dirty="0"/>
              <a:t>Lee Simcox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61D2F72-BEB7-E2A0-58FE-71F36764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416" y="312528"/>
            <a:ext cx="2451823" cy="183615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8D25330-6C74-5378-AF2D-C01D30EDF4F9}"/>
              </a:ext>
            </a:extLst>
          </p:cNvPr>
          <p:cNvSpPr txBox="1">
            <a:spLocks/>
          </p:cNvSpPr>
          <p:nvPr/>
        </p:nvSpPr>
        <p:spPr>
          <a:xfrm>
            <a:off x="6096000" y="4319798"/>
            <a:ext cx="6096000" cy="1279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Safeguarding</a:t>
            </a:r>
          </a:p>
          <a:p>
            <a:r>
              <a:rPr lang="en-GB" sz="3600" dirty="0"/>
              <a:t>Caroline Kendall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92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82FD-D289-6AE3-EBFC-CB0C020CE44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36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/>
              <a:t>What are the legal requirements?</a:t>
            </a:r>
            <a:endParaRPr lang="en-GB" b="1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85CC0-B898-8D58-49B8-0C5267B96832}"/>
              </a:ext>
            </a:extLst>
          </p:cNvPr>
          <p:cNvSpPr txBox="1"/>
          <p:nvPr/>
        </p:nvSpPr>
        <p:spPr>
          <a:xfrm>
            <a:off x="832756" y="1649641"/>
            <a:ext cx="5214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Carry out risk assessments</a:t>
            </a:r>
            <a:br>
              <a:rPr lang="en-US" sz="2000" dirty="0"/>
            </a:br>
            <a:r>
              <a:rPr lang="en-US" sz="2000" i="1" dirty="0"/>
              <a:t>(COSHH, WAH)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Inspection of lifting equipment </a:t>
            </a:r>
            <a:br>
              <a:rPr lang="en-US" sz="2000" dirty="0"/>
            </a:br>
            <a:r>
              <a:rPr lang="en-US" sz="2000" i="1" dirty="0"/>
              <a:t>(Lifts, powered access, winches, accessories)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Gas safety 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Inspection of fixed wiring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Check electrical equipment is in good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Ensure equipment is safe and is maintained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PPE to control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Have an asbestos management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Food safety &amp; hygiene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E5B29-210B-BC88-D402-0D525031AC6F}"/>
              </a:ext>
            </a:extLst>
          </p:cNvPr>
          <p:cNvSpPr txBox="1"/>
          <p:nvPr/>
        </p:nvSpPr>
        <p:spPr>
          <a:xfrm>
            <a:off x="6683828" y="1851154"/>
            <a:ext cx="45393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Carry out fire risk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Fire alarm test – weekly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Fire alarm service – annual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Fire extinguisher service – annual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Emergency lighting test – monthly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Plan for an 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Provide information, instruction and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FEC0D-D6E3-4E4A-96C2-E5EC79DF80D5}"/>
              </a:ext>
            </a:extLst>
          </p:cNvPr>
          <p:cNvSpPr/>
          <p:nvPr/>
        </p:nvSpPr>
        <p:spPr>
          <a:xfrm>
            <a:off x="6574971" y="2433448"/>
            <a:ext cx="4463143" cy="1796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B6FC1-C371-7774-17AC-D5CC7B349113}"/>
              </a:ext>
            </a:extLst>
          </p:cNvPr>
          <p:cNvSpPr txBox="1"/>
          <p:nvPr/>
        </p:nvSpPr>
        <p:spPr>
          <a:xfrm>
            <a:off x="7739743" y="3897868"/>
            <a:ext cx="229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Fire safety measures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43CB-37D1-9044-BFA7-E08E1D51529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36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/>
              <a:t>Emergencies</a:t>
            </a:r>
            <a:endParaRPr lang="en-GB" b="1" i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8878C-14EA-8DAD-2B6C-AC37B294A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16" y="1397534"/>
            <a:ext cx="8314284" cy="49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5765-4EAD-B08E-9679-E34B3402C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73E0-1E64-D884-8132-4599A08363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36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/>
              <a:t>Emergencies</a:t>
            </a:r>
            <a:endParaRPr lang="en-GB" b="1" i="1" u="sng" dirty="0"/>
          </a:p>
        </p:txBody>
      </p:sp>
      <p:sp>
        <p:nvSpPr>
          <p:cNvPr id="7" name="Star: 10 Points 6">
            <a:extLst>
              <a:ext uri="{FF2B5EF4-FFF2-40B4-BE49-F238E27FC236}">
                <a16:creationId xmlns:a16="http://schemas.microsoft.com/office/drawing/2014/main" id="{5CDCBFEE-EA9A-DEBE-D274-4C78C48CC227}"/>
              </a:ext>
            </a:extLst>
          </p:cNvPr>
          <p:cNvSpPr/>
          <p:nvPr/>
        </p:nvSpPr>
        <p:spPr>
          <a:xfrm>
            <a:off x="440874" y="2012682"/>
            <a:ext cx="1986638" cy="1732002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Fire</a:t>
            </a:r>
            <a:endParaRPr lang="en-GB" sz="2400" dirty="0"/>
          </a:p>
        </p:txBody>
      </p:sp>
      <p:sp>
        <p:nvSpPr>
          <p:cNvPr id="8" name="Star: 10 Points 7">
            <a:extLst>
              <a:ext uri="{FF2B5EF4-FFF2-40B4-BE49-F238E27FC236}">
                <a16:creationId xmlns:a16="http://schemas.microsoft.com/office/drawing/2014/main" id="{A96C9149-4ED7-0B7B-B70F-EC699F77EB5B}"/>
              </a:ext>
            </a:extLst>
          </p:cNvPr>
          <p:cNvSpPr/>
          <p:nvPr/>
        </p:nvSpPr>
        <p:spPr>
          <a:xfrm>
            <a:off x="1930839" y="3590067"/>
            <a:ext cx="1986638" cy="1732002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Flood</a:t>
            </a:r>
            <a:endParaRPr lang="en-GB" sz="2400" dirty="0"/>
          </a:p>
        </p:txBody>
      </p:sp>
      <p:sp>
        <p:nvSpPr>
          <p:cNvPr id="9" name="Star: 10 Points 8">
            <a:extLst>
              <a:ext uri="{FF2B5EF4-FFF2-40B4-BE49-F238E27FC236}">
                <a16:creationId xmlns:a16="http://schemas.microsoft.com/office/drawing/2014/main" id="{5000382E-C2FA-EA33-F00E-13C82191EC00}"/>
              </a:ext>
            </a:extLst>
          </p:cNvPr>
          <p:cNvSpPr/>
          <p:nvPr/>
        </p:nvSpPr>
        <p:spPr>
          <a:xfrm>
            <a:off x="6456587" y="4338542"/>
            <a:ext cx="1986638" cy="1732002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Public disorder</a:t>
            </a:r>
            <a:endParaRPr lang="en-GB" sz="2400" dirty="0"/>
          </a:p>
        </p:txBody>
      </p:sp>
      <p:sp>
        <p:nvSpPr>
          <p:cNvPr id="10" name="Star: 10 Points 9">
            <a:extLst>
              <a:ext uri="{FF2B5EF4-FFF2-40B4-BE49-F238E27FC236}">
                <a16:creationId xmlns:a16="http://schemas.microsoft.com/office/drawing/2014/main" id="{9732793E-E21A-076C-6B06-4D00282C9280}"/>
              </a:ext>
            </a:extLst>
          </p:cNvPr>
          <p:cNvSpPr/>
          <p:nvPr/>
        </p:nvSpPr>
        <p:spPr>
          <a:xfrm>
            <a:off x="4193713" y="4338542"/>
            <a:ext cx="1986638" cy="1732002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Bomb threat</a:t>
            </a:r>
            <a:endParaRPr lang="en-GB" sz="2400" dirty="0"/>
          </a:p>
        </p:txBody>
      </p:sp>
      <p:sp>
        <p:nvSpPr>
          <p:cNvPr id="11" name="Star: 10 Points 10">
            <a:extLst>
              <a:ext uri="{FF2B5EF4-FFF2-40B4-BE49-F238E27FC236}">
                <a16:creationId xmlns:a16="http://schemas.microsoft.com/office/drawing/2014/main" id="{E00A7B37-2169-0CFB-CF3D-9E63EAA865DF}"/>
              </a:ext>
            </a:extLst>
          </p:cNvPr>
          <p:cNvSpPr/>
          <p:nvPr/>
        </p:nvSpPr>
        <p:spPr>
          <a:xfrm>
            <a:off x="9764488" y="2012682"/>
            <a:ext cx="1986638" cy="1732002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Medical incident</a:t>
            </a:r>
            <a:endParaRPr lang="en-GB" sz="2400" dirty="0"/>
          </a:p>
        </p:txBody>
      </p:sp>
      <p:sp>
        <p:nvSpPr>
          <p:cNvPr id="12" name="Star: 10 Points 11">
            <a:extLst>
              <a:ext uri="{FF2B5EF4-FFF2-40B4-BE49-F238E27FC236}">
                <a16:creationId xmlns:a16="http://schemas.microsoft.com/office/drawing/2014/main" id="{D9C0AD2D-DB18-2084-2567-906C26A5C15E}"/>
              </a:ext>
            </a:extLst>
          </p:cNvPr>
          <p:cNvSpPr/>
          <p:nvPr/>
        </p:nvSpPr>
        <p:spPr>
          <a:xfrm>
            <a:off x="8373835" y="3472541"/>
            <a:ext cx="1986638" cy="1732002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Gas leak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254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4B01-A87F-8DEB-150B-283FF015F6F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36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/>
              <a:t>Emergency Plan</a:t>
            </a:r>
            <a:endParaRPr lang="en-GB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2E031-0799-0348-0EFF-8C106DF70718}"/>
              </a:ext>
            </a:extLst>
          </p:cNvPr>
          <p:cNvSpPr txBox="1"/>
          <p:nvPr/>
        </p:nvSpPr>
        <p:spPr>
          <a:xfrm>
            <a:off x="4735285" y="2037720"/>
            <a:ext cx="70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SHOW STOP </a:t>
            </a:r>
            <a:r>
              <a:rPr lang="en-US" sz="2000" dirty="0"/>
              <a:t>– how live performances will be stopped</a:t>
            </a:r>
          </a:p>
        </p:txBody>
      </p:sp>
      <p:pic>
        <p:nvPicPr>
          <p:cNvPr id="8" name="Graphic 7" descr="Siren with solid fill">
            <a:extLst>
              <a:ext uri="{FF2B5EF4-FFF2-40B4-BE49-F238E27FC236}">
                <a16:creationId xmlns:a16="http://schemas.microsoft.com/office/drawing/2014/main" id="{858CE8FF-3DE7-850F-DA50-A41E4A4F0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0884" y="1753460"/>
            <a:ext cx="914400" cy="914400"/>
          </a:xfrm>
          <a:prstGeom prst="rect">
            <a:avLst/>
          </a:prstGeom>
        </p:spPr>
      </p:pic>
      <p:pic>
        <p:nvPicPr>
          <p:cNvPr id="10" name="Graphic 9" descr="Document outline">
            <a:extLst>
              <a:ext uri="{FF2B5EF4-FFF2-40B4-BE49-F238E27FC236}">
                <a16:creationId xmlns:a16="http://schemas.microsoft.com/office/drawing/2014/main" id="{BDA68CBD-A12D-AA77-B789-43316E0EC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0884" y="4265421"/>
            <a:ext cx="914400" cy="914400"/>
          </a:xfrm>
          <a:prstGeom prst="rect">
            <a:avLst/>
          </a:prstGeom>
        </p:spPr>
      </p:pic>
      <p:pic>
        <p:nvPicPr>
          <p:cNvPr id="12" name="Graphic 11" descr="Address Book outline">
            <a:extLst>
              <a:ext uri="{FF2B5EF4-FFF2-40B4-BE49-F238E27FC236}">
                <a16:creationId xmlns:a16="http://schemas.microsoft.com/office/drawing/2014/main" id="{FB1F1639-C9F1-F85A-8343-F699CB668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0884" y="339136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78897-6D12-7D7E-66BB-7EF6B029C9C8}"/>
              </a:ext>
            </a:extLst>
          </p:cNvPr>
          <p:cNvSpPr txBox="1"/>
          <p:nvPr/>
        </p:nvSpPr>
        <p:spPr>
          <a:xfrm>
            <a:off x="456000" y="5543190"/>
            <a:ext cx="397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Prepared in a written plan – details in fire safety guidance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76F10-3083-E158-18CE-B6E1220DEEE9}"/>
              </a:ext>
            </a:extLst>
          </p:cNvPr>
          <p:cNvSpPr txBox="1"/>
          <p:nvPr/>
        </p:nvSpPr>
        <p:spPr>
          <a:xfrm>
            <a:off x="5149541" y="5697078"/>
            <a:ext cx="440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Good communication is essential!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D691B-E863-B60B-C1FC-86E54E5F204A}"/>
              </a:ext>
            </a:extLst>
          </p:cNvPr>
          <p:cNvSpPr txBox="1"/>
          <p:nvPr/>
        </p:nvSpPr>
        <p:spPr>
          <a:xfrm>
            <a:off x="3891642" y="1102382"/>
            <a:ext cx="214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and what?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30E239-57D1-DEE6-9015-C2A9D9043483}"/>
              </a:ext>
            </a:extLst>
          </p:cNvPr>
          <p:cNvSpPr/>
          <p:nvPr/>
        </p:nvSpPr>
        <p:spPr>
          <a:xfrm>
            <a:off x="456000" y="1102382"/>
            <a:ext cx="3102429" cy="39897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Detection of the emergency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A12E49-02B8-C699-9371-FE7E6F019ACE}"/>
              </a:ext>
            </a:extLst>
          </p:cNvPr>
          <p:cNvSpPr/>
          <p:nvPr/>
        </p:nvSpPr>
        <p:spPr>
          <a:xfrm>
            <a:off x="456000" y="1930573"/>
            <a:ext cx="3102428" cy="71788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Alerting staff and assessing the situation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68B78C-AB6A-5DF9-E04E-0C9629B6F493}"/>
              </a:ext>
            </a:extLst>
          </p:cNvPr>
          <p:cNvSpPr/>
          <p:nvPr/>
        </p:nvSpPr>
        <p:spPr>
          <a:xfrm>
            <a:off x="456001" y="3077681"/>
            <a:ext cx="3102427" cy="39897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Evacuation if necessary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140BC-D355-E6F5-72CC-8BCF308387B5}"/>
              </a:ext>
            </a:extLst>
          </p:cNvPr>
          <p:cNvSpPr txBox="1"/>
          <p:nvPr/>
        </p:nvSpPr>
        <p:spPr>
          <a:xfrm>
            <a:off x="4795156" y="3114064"/>
            <a:ext cx="67001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Evacuation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the evacuation of the premises should be carried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role of specific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Identification of key escape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the emergency services will be called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Assembly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Location of key equipment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FB243C-CB1D-6F38-6A32-33FD56BF4795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flipH="1">
            <a:off x="2007214" y="1501354"/>
            <a:ext cx="1" cy="42921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CE3565-AD52-54B9-CDFA-ACD65F106969}"/>
              </a:ext>
            </a:extLst>
          </p:cNvPr>
          <p:cNvCxnSpPr/>
          <p:nvPr/>
        </p:nvCxnSpPr>
        <p:spPr>
          <a:xfrm flipH="1">
            <a:off x="2007213" y="2648462"/>
            <a:ext cx="1" cy="42921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9" grpId="0" animBg="1"/>
      <p:bldP spid="13" grpId="0" animBg="1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2B43-E46F-2F68-C340-CF97B35079A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36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/>
              <a:t>Risk Assessments</a:t>
            </a:r>
            <a:endParaRPr lang="en-GB" b="1" i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1E54D-3B69-8894-CF94-6F2B0DEEFE1E}"/>
              </a:ext>
            </a:extLst>
          </p:cNvPr>
          <p:cNvSpPr/>
          <p:nvPr/>
        </p:nvSpPr>
        <p:spPr>
          <a:xfrm>
            <a:off x="685801" y="1426028"/>
            <a:ext cx="2960914" cy="936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General</a:t>
            </a:r>
            <a:endParaRPr lang="en-GB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197F43-67FE-F33D-7043-2457C4F7A3A9}"/>
              </a:ext>
            </a:extLst>
          </p:cNvPr>
          <p:cNvSpPr/>
          <p:nvPr/>
        </p:nvSpPr>
        <p:spPr>
          <a:xfrm>
            <a:off x="4615543" y="1426028"/>
            <a:ext cx="2960914" cy="936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Fire</a:t>
            </a:r>
            <a:endParaRPr lang="en-GB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64920-DAB3-6BEC-5EBD-137305289891}"/>
              </a:ext>
            </a:extLst>
          </p:cNvPr>
          <p:cNvSpPr/>
          <p:nvPr/>
        </p:nvSpPr>
        <p:spPr>
          <a:xfrm>
            <a:off x="8545285" y="1426028"/>
            <a:ext cx="2960914" cy="936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Production</a:t>
            </a:r>
            <a:endParaRPr lang="en-GB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DD269-17E9-5C01-E2DC-600CA73BC743}"/>
              </a:ext>
            </a:extLst>
          </p:cNvPr>
          <p:cNvSpPr/>
          <p:nvPr/>
        </p:nvSpPr>
        <p:spPr>
          <a:xfrm>
            <a:off x="4615543" y="2645229"/>
            <a:ext cx="2960914" cy="936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Fire hazards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Fire precautions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7877A-70FE-003B-FE0A-022BED6FFF90}"/>
              </a:ext>
            </a:extLst>
          </p:cNvPr>
          <p:cNvSpPr/>
          <p:nvPr/>
        </p:nvSpPr>
        <p:spPr>
          <a:xfrm>
            <a:off x="685801" y="2688772"/>
            <a:ext cx="2960914" cy="3254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Building specific: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Electricity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First aid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Safeguarding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Noise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Slips, trips and falls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Ventilation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Hazardous substances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Work at height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 of equipment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4B16D3-D195-E09C-24F0-AF5DD577836D}"/>
              </a:ext>
            </a:extLst>
          </p:cNvPr>
          <p:cNvSpPr/>
          <p:nvPr/>
        </p:nvSpPr>
        <p:spPr>
          <a:xfrm>
            <a:off x="8545285" y="2667001"/>
            <a:ext cx="2960914" cy="3276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 specific: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Set planning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Stability of scenery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Flame retardancy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Rostra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Rigging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Moving set/furniture/props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Slips, trips and falls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Special effects</a:t>
            </a:r>
          </a:p>
        </p:txBody>
      </p:sp>
    </p:spTree>
    <p:extLst>
      <p:ext uri="{BB962C8B-B14F-4D97-AF65-F5344CB8AC3E}">
        <p14:creationId xmlns:p14="http://schemas.microsoft.com/office/powerpoint/2010/main" val="18419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0399643-4C5B-E8E6-3680-6CE1B06A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173"/>
          </a:xfrm>
        </p:spPr>
        <p:txBody>
          <a:bodyPr/>
          <a:lstStyle/>
          <a:p>
            <a:pPr algn="ctr"/>
            <a:r>
              <a:rPr lang="en-US" b="1" i="1" u="sng" dirty="0"/>
              <a:t>Fire Risk Assessment</a:t>
            </a:r>
            <a:endParaRPr lang="en-GB" b="1" i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2C7A2-81E3-7251-BEBE-BCF5002E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43" y="357874"/>
            <a:ext cx="5395428" cy="6142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7BACC-C2F0-E947-3828-EA833FC2B4A2}"/>
              </a:ext>
            </a:extLst>
          </p:cNvPr>
          <p:cNvSpPr txBox="1"/>
          <p:nvPr/>
        </p:nvSpPr>
        <p:spPr>
          <a:xfrm>
            <a:off x="7019343" y="1567542"/>
            <a:ext cx="4332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Major flaws in the fire alarm and detection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Unsuitable escape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Curtains and chairs not fire retardant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51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64F12-F65D-F0FE-F610-AFB78A3F6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AE15-132D-C24E-29FE-3C81669A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173"/>
          </a:xfrm>
        </p:spPr>
        <p:txBody>
          <a:bodyPr/>
          <a:lstStyle/>
          <a:p>
            <a:pPr algn="ctr"/>
            <a:r>
              <a:rPr lang="en-US" b="1" i="1" u="sng" dirty="0"/>
              <a:t>Fire Risk Assessment</a:t>
            </a:r>
            <a:endParaRPr lang="en-GB" b="1" i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5A327A-9294-F967-69F7-44D1AA8DC540}"/>
              </a:ext>
            </a:extLst>
          </p:cNvPr>
          <p:cNvSpPr/>
          <p:nvPr/>
        </p:nvSpPr>
        <p:spPr>
          <a:xfrm>
            <a:off x="685800" y="1426028"/>
            <a:ext cx="3646715" cy="936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fire hazards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1372C9-A1DA-CB6B-F712-DCEA28834C6A}"/>
              </a:ext>
            </a:extLst>
          </p:cNvPr>
          <p:cNvSpPr/>
          <p:nvPr/>
        </p:nvSpPr>
        <p:spPr>
          <a:xfrm>
            <a:off x="5627914" y="1426028"/>
            <a:ext cx="2427515" cy="936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Means of escape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2D540-2B7E-D3CD-5DDF-1D344A10FBFC}"/>
              </a:ext>
            </a:extLst>
          </p:cNvPr>
          <p:cNvSpPr/>
          <p:nvPr/>
        </p:nvSpPr>
        <p:spPr>
          <a:xfrm>
            <a:off x="685800" y="3069771"/>
            <a:ext cx="1719943" cy="7075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LOCATION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AF7BE-71AF-EEE5-53D0-E07EE79E2023}"/>
              </a:ext>
            </a:extLst>
          </p:cNvPr>
          <p:cNvSpPr/>
          <p:nvPr/>
        </p:nvSpPr>
        <p:spPr>
          <a:xfrm>
            <a:off x="2612572" y="3069771"/>
            <a:ext cx="1719943" cy="7075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04ABF-E606-5C36-ECE3-70F7C2417B29}"/>
              </a:ext>
            </a:extLst>
          </p:cNvPr>
          <p:cNvSpPr/>
          <p:nvPr/>
        </p:nvSpPr>
        <p:spPr>
          <a:xfrm>
            <a:off x="685799" y="4223656"/>
            <a:ext cx="1719943" cy="16002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Lounge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Auditorium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Studio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D9A31-6FA5-EB68-BB2E-E4B2C07A5C55}"/>
              </a:ext>
            </a:extLst>
          </p:cNvPr>
          <p:cNvSpPr/>
          <p:nvPr/>
        </p:nvSpPr>
        <p:spPr>
          <a:xfrm>
            <a:off x="2612571" y="4223656"/>
            <a:ext cx="1719943" cy="16002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Electrical</a:t>
            </a:r>
            <a:r>
              <a:rPr lang="en-GB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Flammables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Combustibles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1C00B3-FD17-E98F-BCE9-8F6ECBC972C4}"/>
              </a:ext>
            </a:extLst>
          </p:cNvPr>
          <p:cNvCxnSpPr>
            <a:stCxn id="3" idx="2"/>
            <a:endCxn id="5" idx="0"/>
          </p:cNvCxnSpPr>
          <p:nvPr/>
        </p:nvCxnSpPr>
        <p:spPr>
          <a:xfrm flipH="1">
            <a:off x="1545772" y="2362200"/>
            <a:ext cx="963386" cy="707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88A39A-3FFA-DD41-8A10-D92BB23D0C80}"/>
              </a:ext>
            </a:extLst>
          </p:cNvPr>
          <p:cNvCxnSpPr>
            <a:stCxn id="3" idx="2"/>
            <a:endCxn id="6" idx="0"/>
          </p:cNvCxnSpPr>
          <p:nvPr/>
        </p:nvCxnSpPr>
        <p:spPr>
          <a:xfrm>
            <a:off x="2509158" y="2362200"/>
            <a:ext cx="963386" cy="707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F993A-A186-9E16-0C30-3CE9BD0D5D91}"/>
              </a:ext>
            </a:extLst>
          </p:cNvPr>
          <p:cNvSpPr/>
          <p:nvPr/>
        </p:nvSpPr>
        <p:spPr>
          <a:xfrm>
            <a:off x="8207830" y="1426029"/>
            <a:ext cx="3015342" cy="936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Escape routes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Travel distances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Exits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DFE544-65E9-B1BB-DB6B-7FD45EE0EA2C}"/>
              </a:ext>
            </a:extLst>
          </p:cNvPr>
          <p:cNvSpPr/>
          <p:nvPr/>
        </p:nvSpPr>
        <p:spPr>
          <a:xfrm>
            <a:off x="5627914" y="2507342"/>
            <a:ext cx="2427515" cy="6422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Fire resisting construction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2FAFB6-5D0C-A208-D3B1-E27AAA8B9B97}"/>
              </a:ext>
            </a:extLst>
          </p:cNvPr>
          <p:cNvSpPr/>
          <p:nvPr/>
        </p:nvSpPr>
        <p:spPr>
          <a:xfrm>
            <a:off x="8207830" y="2517545"/>
            <a:ext cx="3015342" cy="642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Compartmentation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Fire doors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D993E-629E-6C8C-2212-9A6B025075A9}"/>
              </a:ext>
            </a:extLst>
          </p:cNvPr>
          <p:cNvSpPr/>
          <p:nvPr/>
        </p:nvSpPr>
        <p:spPr>
          <a:xfrm>
            <a:off x="5627914" y="3294741"/>
            <a:ext cx="5595257" cy="446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Emergency lighting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54DE0F-B850-5EC6-B6D8-A52C421633A7}"/>
              </a:ext>
            </a:extLst>
          </p:cNvPr>
          <p:cNvSpPr/>
          <p:nvPr/>
        </p:nvSpPr>
        <p:spPr>
          <a:xfrm>
            <a:off x="5627911" y="3886197"/>
            <a:ext cx="5595257" cy="446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Fire safety signage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9BF4C6-9C10-D54F-C292-4D03F8690BF1}"/>
              </a:ext>
            </a:extLst>
          </p:cNvPr>
          <p:cNvSpPr/>
          <p:nvPr/>
        </p:nvSpPr>
        <p:spPr>
          <a:xfrm>
            <a:off x="5627911" y="4477653"/>
            <a:ext cx="5595257" cy="446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Fire alarm and detection system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3AD810-2EFA-AD0E-249E-B23DCFD9176C}"/>
              </a:ext>
            </a:extLst>
          </p:cNvPr>
          <p:cNvSpPr/>
          <p:nvPr/>
        </p:nvSpPr>
        <p:spPr>
          <a:xfrm>
            <a:off x="5627910" y="5069109"/>
            <a:ext cx="5595257" cy="446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Fire extinguishing systems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060FDC-0F40-AA68-3A9C-4960F9786D0F}"/>
              </a:ext>
            </a:extLst>
          </p:cNvPr>
          <p:cNvSpPr/>
          <p:nvPr/>
        </p:nvSpPr>
        <p:spPr>
          <a:xfrm>
            <a:off x="5627913" y="5660566"/>
            <a:ext cx="2427516" cy="936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 of fire safety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1C5CA2-4CDA-D114-9714-63733C5E7BD8}"/>
              </a:ext>
            </a:extLst>
          </p:cNvPr>
          <p:cNvSpPr/>
          <p:nvPr/>
        </p:nvSpPr>
        <p:spPr>
          <a:xfrm>
            <a:off x="8305800" y="5660566"/>
            <a:ext cx="2917371" cy="936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Evacuation strategy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Training and drills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Testing and recording</a:t>
            </a:r>
          </a:p>
        </p:txBody>
      </p:sp>
    </p:spTree>
    <p:extLst>
      <p:ext uri="{BB962C8B-B14F-4D97-AF65-F5344CB8AC3E}">
        <p14:creationId xmlns:p14="http://schemas.microsoft.com/office/powerpoint/2010/main" val="3074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884B43-DF48-1AE7-E457-70B924EB6E2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36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/>
              <a:t>First Aid</a:t>
            </a:r>
            <a:endParaRPr lang="en-GB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EABF5-2710-3FE8-F012-1EA3ACCDFCB5}"/>
              </a:ext>
            </a:extLst>
          </p:cNvPr>
          <p:cNvSpPr txBox="1"/>
          <p:nvPr/>
        </p:nvSpPr>
        <p:spPr>
          <a:xfrm>
            <a:off x="1502228" y="1302596"/>
            <a:ext cx="962145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/>
              <a:t>Provide </a:t>
            </a:r>
            <a:r>
              <a:rPr lang="en-US" sz="2000" b="1" i="1" dirty="0"/>
              <a:t>adequate and appropriate</a:t>
            </a:r>
            <a:r>
              <a:rPr lang="en-US" sz="2000" dirty="0"/>
              <a:t> equipment, facilities and personnel</a:t>
            </a:r>
          </a:p>
        </p:txBody>
      </p:sp>
      <p:pic>
        <p:nvPicPr>
          <p:cNvPr id="6" name="Graphic 5" descr="Medical outline">
            <a:extLst>
              <a:ext uri="{FF2B5EF4-FFF2-40B4-BE49-F238E27FC236}">
                <a16:creationId xmlns:a16="http://schemas.microsoft.com/office/drawing/2014/main" id="{927D021F-9252-93F6-5A64-8B8AD6247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972" y="1061812"/>
            <a:ext cx="914400" cy="914400"/>
          </a:xfrm>
          <a:prstGeom prst="rect">
            <a:avLst/>
          </a:prstGeom>
        </p:spPr>
      </p:pic>
      <p:pic>
        <p:nvPicPr>
          <p:cNvPr id="8" name="Picture 7" descr="A green first aid kit with a white cross&#10;&#10;AI-generated content may be incorrect.">
            <a:extLst>
              <a:ext uri="{FF2B5EF4-FFF2-40B4-BE49-F238E27FC236}">
                <a16:creationId xmlns:a16="http://schemas.microsoft.com/office/drawing/2014/main" id="{7C358C5A-29B5-9426-7021-FEE267CA9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2574926"/>
            <a:ext cx="2145717" cy="2138588"/>
          </a:xfrm>
          <a:prstGeom prst="rect">
            <a:avLst/>
          </a:prstGeom>
        </p:spPr>
      </p:pic>
      <p:pic>
        <p:nvPicPr>
          <p:cNvPr id="10" name="Picture 9" descr="An orange defibrillator with a white cord&#10;&#10;AI-generated content may be incorrect.">
            <a:extLst>
              <a:ext uri="{FF2B5EF4-FFF2-40B4-BE49-F238E27FC236}">
                <a16:creationId xmlns:a16="http://schemas.microsoft.com/office/drawing/2014/main" id="{630B6181-B321-EF7C-7283-A36E79B07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88" y="4600325"/>
            <a:ext cx="1857625" cy="1857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0262A9-33CE-95C0-8CC5-77CE5287CFF5}"/>
              </a:ext>
            </a:extLst>
          </p:cNvPr>
          <p:cNvSpPr txBox="1"/>
          <p:nvPr/>
        </p:nvSpPr>
        <p:spPr>
          <a:xfrm>
            <a:off x="3396644" y="3292262"/>
            <a:ext cx="280579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/>
              <a:t>Stocked first aid kit</a:t>
            </a:r>
            <a:endParaRPr lang="en-US" dirty="0"/>
          </a:p>
          <a:p>
            <a:r>
              <a:rPr lang="en-US" sz="2000" dirty="0"/>
              <a:t>All components in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8B639-5AEA-01A5-7FAC-F1FBCF2DE34F}"/>
              </a:ext>
            </a:extLst>
          </p:cNvPr>
          <p:cNvSpPr txBox="1"/>
          <p:nvPr/>
        </p:nvSpPr>
        <p:spPr>
          <a:xfrm>
            <a:off x="708476" y="5303095"/>
            <a:ext cx="280579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/>
              <a:t>Automated external defibrillator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35BB0-D3D8-68B3-B9A3-B28B0AC33965}"/>
              </a:ext>
            </a:extLst>
          </p:cNvPr>
          <p:cNvSpPr txBox="1"/>
          <p:nvPr/>
        </p:nvSpPr>
        <p:spPr>
          <a:xfrm>
            <a:off x="7111394" y="3070012"/>
            <a:ext cx="4012293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/>
              <a:t>Who?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Minimum at least one first aid trained person present during a performance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Ideally Front of House Manager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Stage Manager</a:t>
            </a:r>
          </a:p>
          <a:p>
            <a:endParaRPr lang="en-US" sz="2000" dirty="0"/>
          </a:p>
          <a:p>
            <a:r>
              <a:rPr lang="en-US" sz="2000" dirty="0"/>
              <a:t>First aid training:</a:t>
            </a:r>
            <a:endParaRPr lang="en-US" dirty="0"/>
          </a:p>
          <a:p>
            <a:r>
              <a:rPr lang="en-US" sz="2000" dirty="0"/>
              <a:t>Emergency First Aid at Work (1 day)</a:t>
            </a:r>
          </a:p>
          <a:p>
            <a:r>
              <a:rPr lang="en-US" sz="2000" dirty="0"/>
              <a:t>First Aid at Work (3 day)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BF54E-4640-E618-132C-00B0BB424703}"/>
              </a:ext>
            </a:extLst>
          </p:cNvPr>
          <p:cNvSpPr txBox="1"/>
          <p:nvPr/>
        </p:nvSpPr>
        <p:spPr>
          <a:xfrm>
            <a:off x="1507066" y="1782233"/>
            <a:ext cx="95271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NO legal duty to make first aid provision for non-employees – HOWEVER duty of care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E3C5-711D-D862-6A5A-7BA921F6E2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36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/>
              <a:t>Martyn’s Law</a:t>
            </a:r>
            <a:endParaRPr lang="en-GB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4C4DA-DF0F-F6D1-70B2-A2720896AD80}"/>
              </a:ext>
            </a:extLst>
          </p:cNvPr>
          <p:cNvSpPr txBox="1"/>
          <p:nvPr/>
        </p:nvSpPr>
        <p:spPr>
          <a:xfrm>
            <a:off x="2226128" y="1301298"/>
            <a:ext cx="7739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/>
              <a:t>Terrorism (Protection of Premises) Act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DD2DC-0585-C316-85A1-B7E8B3EE2EA0}"/>
              </a:ext>
            </a:extLst>
          </p:cNvPr>
          <p:cNvSpPr txBox="1"/>
          <p:nvPr/>
        </p:nvSpPr>
        <p:spPr>
          <a:xfrm>
            <a:off x="838200" y="2438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 I affected?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7C5CD-917D-1490-9A77-037860BEA288}"/>
              </a:ext>
            </a:extLst>
          </p:cNvPr>
          <p:cNvSpPr txBox="1"/>
          <p:nvPr/>
        </p:nvSpPr>
        <p:spPr>
          <a:xfrm>
            <a:off x="4223656" y="2438400"/>
            <a:ext cx="598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Capacity less than 200 = not in scope</a:t>
            </a:r>
          </a:p>
          <a:p>
            <a:r>
              <a:rPr lang="en-US" sz="2000" dirty="0"/>
              <a:t>Capacity 200 – 799  = standard tier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5048B-16CD-ABD1-854B-BB62E1FEE1CB}"/>
              </a:ext>
            </a:extLst>
          </p:cNvPr>
          <p:cNvSpPr txBox="1"/>
          <p:nvPr/>
        </p:nvSpPr>
        <p:spPr>
          <a:xfrm>
            <a:off x="838199" y="3429000"/>
            <a:ext cx="262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do I have to do?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D291-965F-80FC-8DA0-0810F4316157}"/>
              </a:ext>
            </a:extLst>
          </p:cNvPr>
          <p:cNvSpPr txBox="1"/>
          <p:nvPr/>
        </p:nvSpPr>
        <p:spPr>
          <a:xfrm>
            <a:off x="4223656" y="3429000"/>
            <a:ext cx="6912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Notify the regulator (SIA)</a:t>
            </a:r>
          </a:p>
          <a:p>
            <a:r>
              <a:rPr lang="en-US" sz="2000" dirty="0"/>
              <a:t>Put in place appropriate public protection procedures</a:t>
            </a:r>
          </a:p>
          <a:p>
            <a:r>
              <a:rPr lang="en-US" sz="2000" dirty="0"/>
              <a:t>No requirement for physical measures (at standard tier)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9C6B9-500F-A7DD-7593-ABDFBE0237EE}"/>
              </a:ext>
            </a:extLst>
          </p:cNvPr>
          <p:cNvSpPr txBox="1"/>
          <p:nvPr/>
        </p:nvSpPr>
        <p:spPr>
          <a:xfrm>
            <a:off x="4223656" y="4963886"/>
            <a:ext cx="598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April 2027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2636B-645E-0A33-6BE0-AC67BACBC89D}"/>
              </a:ext>
            </a:extLst>
          </p:cNvPr>
          <p:cNvSpPr txBox="1"/>
          <p:nvPr/>
        </p:nvSpPr>
        <p:spPr>
          <a:xfrm>
            <a:off x="838199" y="4963886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11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AD9E-6D04-ED33-892E-7D9DDF69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Safeguarding</a:t>
            </a:r>
            <a:endParaRPr lang="en-GB" dirty="0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8DBBBEC-35E5-6112-4056-8085296D8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768445"/>
            <a:ext cx="1153021" cy="8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D226489-CEC0-F23F-515D-E300C70A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768445"/>
            <a:ext cx="1153021" cy="8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CE86B4-67AE-4B46-F2AE-1A01CAD3ED1F}"/>
              </a:ext>
            </a:extLst>
          </p:cNvPr>
          <p:cNvSpPr txBox="1"/>
          <p:nvPr/>
        </p:nvSpPr>
        <p:spPr>
          <a:xfrm>
            <a:off x="2231572" y="645027"/>
            <a:ext cx="9361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are 3 things that are needed for a fire to exist.</a:t>
            </a:r>
          </a:p>
          <a:p>
            <a:r>
              <a:rPr lang="en-US" sz="3200" dirty="0"/>
              <a:t>Together they are called…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1B625-C6E6-C0C6-682A-F90650973C2F}"/>
              </a:ext>
            </a:extLst>
          </p:cNvPr>
          <p:cNvSpPr txBox="1"/>
          <p:nvPr/>
        </p:nvSpPr>
        <p:spPr>
          <a:xfrm>
            <a:off x="1948545" y="3026878"/>
            <a:ext cx="261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fire circle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17F72-54F2-A472-70EE-22EE86862056}"/>
              </a:ext>
            </a:extLst>
          </p:cNvPr>
          <p:cNvSpPr txBox="1"/>
          <p:nvPr/>
        </p:nvSpPr>
        <p:spPr>
          <a:xfrm>
            <a:off x="6738259" y="3026878"/>
            <a:ext cx="322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fire triangle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FDD93-D5FF-F787-EBED-7AA9A3ED9D24}"/>
              </a:ext>
            </a:extLst>
          </p:cNvPr>
          <p:cNvSpPr txBox="1"/>
          <p:nvPr/>
        </p:nvSpPr>
        <p:spPr>
          <a:xfrm>
            <a:off x="1948545" y="4460145"/>
            <a:ext cx="30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fire square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80479-3974-8F31-1BA0-A08B9B6AF4A1}"/>
              </a:ext>
            </a:extLst>
          </p:cNvPr>
          <p:cNvSpPr txBox="1"/>
          <p:nvPr/>
        </p:nvSpPr>
        <p:spPr>
          <a:xfrm>
            <a:off x="6738259" y="4460145"/>
            <a:ext cx="450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fire tetrahedron</a:t>
            </a:r>
            <a:endParaRPr lang="en-GB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978E49-9522-F625-29D3-98C79B7D6B98}"/>
              </a:ext>
            </a:extLst>
          </p:cNvPr>
          <p:cNvSpPr/>
          <p:nvPr/>
        </p:nvSpPr>
        <p:spPr>
          <a:xfrm>
            <a:off x="598714" y="645027"/>
            <a:ext cx="1240972" cy="124097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  <a:endParaRPr lang="en-GB" sz="40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2B0E28-56E5-D897-2C76-9B397FBB2BBA}"/>
              </a:ext>
            </a:extLst>
          </p:cNvPr>
          <p:cNvSpPr/>
          <p:nvPr/>
        </p:nvSpPr>
        <p:spPr>
          <a:xfrm>
            <a:off x="707571" y="2807345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AB06E4-06F8-DAB1-5C5A-9991D5402E0B}"/>
              </a:ext>
            </a:extLst>
          </p:cNvPr>
          <p:cNvSpPr/>
          <p:nvPr/>
        </p:nvSpPr>
        <p:spPr>
          <a:xfrm>
            <a:off x="707279" y="4240612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C0C83-EBE7-A761-6E0A-4B755C00ED69}"/>
              </a:ext>
            </a:extLst>
          </p:cNvPr>
          <p:cNvSpPr/>
          <p:nvPr/>
        </p:nvSpPr>
        <p:spPr>
          <a:xfrm>
            <a:off x="5453742" y="2807345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A91FD1-EA7C-0F03-CB98-FCA905DFD9DB}"/>
              </a:ext>
            </a:extLst>
          </p:cNvPr>
          <p:cNvSpPr/>
          <p:nvPr/>
        </p:nvSpPr>
        <p:spPr>
          <a:xfrm>
            <a:off x="5453742" y="4240612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BCE3C-311F-D59B-4BC7-148FDD0C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5" y="643466"/>
            <a:ext cx="807401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23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B9356-5D3A-C451-2971-071BF021C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172D-2DD5-8117-9374-6E386D6B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A7ED1-D72A-6E4A-5E74-E269496F6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264150" cy="150018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H&amp;S</a:t>
            </a:r>
          </a:p>
          <a:p>
            <a:r>
              <a:rPr lang="en-US" dirty="0">
                <a:solidFill>
                  <a:schemeClr val="tx1"/>
                </a:solidFill>
              </a:rPr>
              <a:t>Lee Simcox</a:t>
            </a:r>
          </a:p>
          <a:p>
            <a:r>
              <a:rPr lang="en-US" dirty="0">
                <a:solidFill>
                  <a:schemeClr val="tx1"/>
                </a:solidFill>
              </a:rPr>
              <a:t>l.simcox@hotmail.co.uk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DC00AC3-F53F-FFAA-46F0-CB3BFB4C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768445"/>
            <a:ext cx="1153021" cy="86348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E771BD-8FD7-FF3D-2E9E-132BF4F730BE}"/>
              </a:ext>
            </a:extLst>
          </p:cNvPr>
          <p:cNvSpPr txBox="1">
            <a:spLocks/>
          </p:cNvSpPr>
          <p:nvPr/>
        </p:nvSpPr>
        <p:spPr>
          <a:xfrm>
            <a:off x="5826125" y="4589462"/>
            <a:ext cx="526415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Safeguarding</a:t>
            </a:r>
          </a:p>
          <a:p>
            <a:r>
              <a:rPr lang="en-US" dirty="0">
                <a:solidFill>
                  <a:schemeClr val="tx1"/>
                </a:solidFill>
              </a:rPr>
              <a:t>Caroline Kendall</a:t>
            </a:r>
          </a:p>
          <a:p>
            <a:r>
              <a:rPr lang="en-US" dirty="0">
                <a:solidFill>
                  <a:schemeClr val="tx1"/>
                </a:solidFill>
              </a:rPr>
              <a:t>carolinekendall069@gmail.com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F4ECC-1F01-3297-F7E4-0ACFAC3B6FF7}"/>
              </a:ext>
            </a:extLst>
          </p:cNvPr>
          <p:cNvSpPr txBox="1"/>
          <p:nvPr/>
        </p:nvSpPr>
        <p:spPr>
          <a:xfrm>
            <a:off x="0" y="96739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Safeguarding for everyone, everyone looking out for each other!</a:t>
            </a:r>
            <a:endParaRPr lang="en-GB" sz="2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B7A558-9249-1316-3341-6DFFFE9BC65D}"/>
              </a:ext>
            </a:extLst>
          </p:cNvPr>
          <p:cNvSpPr/>
          <p:nvPr/>
        </p:nvSpPr>
        <p:spPr>
          <a:xfrm>
            <a:off x="1317171" y="762000"/>
            <a:ext cx="9503229" cy="9207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E1697-50DD-03B3-ED41-B368AF9DC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0785EEA-9510-5C16-1177-CDE0FFF9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768445"/>
            <a:ext cx="1153021" cy="8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6DE38-7378-6BFD-CADA-395B11E1114D}"/>
              </a:ext>
            </a:extLst>
          </p:cNvPr>
          <p:cNvSpPr txBox="1"/>
          <p:nvPr/>
        </p:nvSpPr>
        <p:spPr>
          <a:xfrm>
            <a:off x="2231572" y="645027"/>
            <a:ext cx="9361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One of Pete’s projectors has caught fire!</a:t>
            </a:r>
          </a:p>
          <a:p>
            <a:r>
              <a:rPr lang="en-US" sz="3200" dirty="0"/>
              <a:t>Which type of fire extinguisher can be used to fight the fire?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2882E-2C0A-B76D-FB2F-054817341286}"/>
              </a:ext>
            </a:extLst>
          </p:cNvPr>
          <p:cNvSpPr txBox="1"/>
          <p:nvPr/>
        </p:nvSpPr>
        <p:spPr>
          <a:xfrm>
            <a:off x="1948545" y="3026878"/>
            <a:ext cx="261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Water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DD67C-63E7-226C-841D-A6E024E5F3D4}"/>
              </a:ext>
            </a:extLst>
          </p:cNvPr>
          <p:cNvSpPr txBox="1"/>
          <p:nvPr/>
        </p:nvSpPr>
        <p:spPr>
          <a:xfrm>
            <a:off x="6738259" y="3026878"/>
            <a:ext cx="322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Foam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56686-8C44-B101-6490-4118B73B5514}"/>
              </a:ext>
            </a:extLst>
          </p:cNvPr>
          <p:cNvSpPr txBox="1"/>
          <p:nvPr/>
        </p:nvSpPr>
        <p:spPr>
          <a:xfrm>
            <a:off x="1948545" y="4460145"/>
            <a:ext cx="30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Carbon dioxide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3E635-0882-2AB0-3A88-4246910582D0}"/>
              </a:ext>
            </a:extLst>
          </p:cNvPr>
          <p:cNvSpPr txBox="1"/>
          <p:nvPr/>
        </p:nvSpPr>
        <p:spPr>
          <a:xfrm>
            <a:off x="6738259" y="4460145"/>
            <a:ext cx="450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Powder</a:t>
            </a:r>
            <a:endParaRPr lang="en-GB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243D4-CDE9-F225-7B5A-DD02F3BA87C9}"/>
              </a:ext>
            </a:extLst>
          </p:cNvPr>
          <p:cNvSpPr/>
          <p:nvPr/>
        </p:nvSpPr>
        <p:spPr>
          <a:xfrm>
            <a:off x="598714" y="645027"/>
            <a:ext cx="1240972" cy="124097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en-GB" sz="40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3E943E-0D70-F53E-7941-60C89690B291}"/>
              </a:ext>
            </a:extLst>
          </p:cNvPr>
          <p:cNvSpPr/>
          <p:nvPr/>
        </p:nvSpPr>
        <p:spPr>
          <a:xfrm>
            <a:off x="707571" y="2807345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9B2C52-DB10-BC5F-C0BF-0C1950502671}"/>
              </a:ext>
            </a:extLst>
          </p:cNvPr>
          <p:cNvSpPr/>
          <p:nvPr/>
        </p:nvSpPr>
        <p:spPr>
          <a:xfrm>
            <a:off x="707279" y="4240612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C221F9-506D-18BA-263C-72B4D7C5AA4C}"/>
              </a:ext>
            </a:extLst>
          </p:cNvPr>
          <p:cNvSpPr/>
          <p:nvPr/>
        </p:nvSpPr>
        <p:spPr>
          <a:xfrm>
            <a:off x="5453742" y="2807345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38FD5-B74B-D821-09A2-D7BF1472376E}"/>
              </a:ext>
            </a:extLst>
          </p:cNvPr>
          <p:cNvSpPr/>
          <p:nvPr/>
        </p:nvSpPr>
        <p:spPr>
          <a:xfrm>
            <a:off x="5453742" y="4240612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B3359-9D54-766E-30DF-286CFA05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B8CE379-77A2-D150-F1F5-D363EDD9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768445"/>
            <a:ext cx="1153021" cy="8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B6F06-49DE-0D7E-92B2-F1F1F3BCBF56}"/>
              </a:ext>
            </a:extLst>
          </p:cNvPr>
          <p:cNvSpPr txBox="1"/>
          <p:nvPr/>
        </p:nvSpPr>
        <p:spPr>
          <a:xfrm>
            <a:off x="2231572" y="645027"/>
            <a:ext cx="9361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quickly do people have to run to escape from the building?</a:t>
            </a:r>
            <a:endParaRPr lang="en-GB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26E5DA-591A-1411-128B-FAB0AAADE8EF}"/>
              </a:ext>
            </a:extLst>
          </p:cNvPr>
          <p:cNvSpPr/>
          <p:nvPr/>
        </p:nvSpPr>
        <p:spPr>
          <a:xfrm>
            <a:off x="598714" y="645027"/>
            <a:ext cx="1240972" cy="124097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en-GB" sz="4000" b="1" dirty="0"/>
          </a:p>
        </p:txBody>
      </p:sp>
      <p:pic>
        <p:nvPicPr>
          <p:cNvPr id="5" name="Picture 4" descr="A close-up of a stopwatch&#10;&#10;AI-generated content may be incorrect.">
            <a:extLst>
              <a:ext uri="{FF2B5EF4-FFF2-40B4-BE49-F238E27FC236}">
                <a16:creationId xmlns:a16="http://schemas.microsoft.com/office/drawing/2014/main" id="{CBF484AA-CF86-42A1-E423-B164575D9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84" y="2635250"/>
            <a:ext cx="4605466" cy="27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5DE9D-2E4C-E56E-183E-236C745CE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0DDE7AB-F54A-3A9C-FFDE-AD6D447F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768445"/>
            <a:ext cx="1153021" cy="8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37D79-DC6F-C0F1-EA1C-EAE6AC8DEAA6}"/>
              </a:ext>
            </a:extLst>
          </p:cNvPr>
          <p:cNvSpPr txBox="1"/>
          <p:nvPr/>
        </p:nvSpPr>
        <p:spPr>
          <a:xfrm>
            <a:off x="2231572" y="645027"/>
            <a:ext cx="936171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How many trained first aiders do we need in the theatre?</a:t>
            </a:r>
            <a:endParaRPr lang="en-GB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022C9B-FF96-9105-9F74-9222C676AD8E}"/>
              </a:ext>
            </a:extLst>
          </p:cNvPr>
          <p:cNvSpPr/>
          <p:nvPr/>
        </p:nvSpPr>
        <p:spPr>
          <a:xfrm>
            <a:off x="598714" y="645027"/>
            <a:ext cx="1240972" cy="124097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en-GB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A31B0-A8F1-85D0-824A-8644D778183C}"/>
              </a:ext>
            </a:extLst>
          </p:cNvPr>
          <p:cNvSpPr txBox="1"/>
          <p:nvPr/>
        </p:nvSpPr>
        <p:spPr>
          <a:xfrm>
            <a:off x="1948545" y="2780656"/>
            <a:ext cx="2612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least 1 at all times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26283-5D09-1BC5-3856-E8F5E04829FB}"/>
              </a:ext>
            </a:extLst>
          </p:cNvPr>
          <p:cNvSpPr txBox="1"/>
          <p:nvPr/>
        </p:nvSpPr>
        <p:spPr>
          <a:xfrm>
            <a:off x="6738259" y="2807345"/>
            <a:ext cx="3222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for every 100 customers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C743-8D2C-9289-2948-2B2B4320B05E}"/>
              </a:ext>
            </a:extLst>
          </p:cNvPr>
          <p:cNvSpPr txBox="1"/>
          <p:nvPr/>
        </p:nvSpPr>
        <p:spPr>
          <a:xfrm>
            <a:off x="1948545" y="4240612"/>
            <a:ext cx="306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for every 15 staff members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E32CE-B5CA-DE4D-D9D5-2240DD701095}"/>
              </a:ext>
            </a:extLst>
          </p:cNvPr>
          <p:cNvSpPr txBox="1"/>
          <p:nvPr/>
        </p:nvSpPr>
        <p:spPr>
          <a:xfrm>
            <a:off x="6738259" y="4460145"/>
            <a:ext cx="450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None</a:t>
            </a: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155E60-3694-692F-B0D9-DE9EF30780C3}"/>
              </a:ext>
            </a:extLst>
          </p:cNvPr>
          <p:cNvSpPr/>
          <p:nvPr/>
        </p:nvSpPr>
        <p:spPr>
          <a:xfrm>
            <a:off x="707571" y="2807345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61EFB-4DC0-C747-35C9-90618903990B}"/>
              </a:ext>
            </a:extLst>
          </p:cNvPr>
          <p:cNvSpPr/>
          <p:nvPr/>
        </p:nvSpPr>
        <p:spPr>
          <a:xfrm>
            <a:off x="707279" y="4240612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19DD5-E7AD-840B-4FC9-DFE01F78518D}"/>
              </a:ext>
            </a:extLst>
          </p:cNvPr>
          <p:cNvSpPr/>
          <p:nvPr/>
        </p:nvSpPr>
        <p:spPr>
          <a:xfrm>
            <a:off x="5453742" y="2807345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86A81-F784-9332-83C8-681608F06057}"/>
              </a:ext>
            </a:extLst>
          </p:cNvPr>
          <p:cNvSpPr/>
          <p:nvPr/>
        </p:nvSpPr>
        <p:spPr>
          <a:xfrm>
            <a:off x="5453742" y="4240612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7A8FF-BFFC-5908-ECA5-C1949E493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DF322C0-29A4-BCCA-5631-73810EE4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768445"/>
            <a:ext cx="1153021" cy="8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A384E-F00D-0E20-E04D-97EA1089E957}"/>
              </a:ext>
            </a:extLst>
          </p:cNvPr>
          <p:cNvSpPr txBox="1"/>
          <p:nvPr/>
        </p:nvSpPr>
        <p:spPr>
          <a:xfrm>
            <a:off x="2231572" y="645027"/>
            <a:ext cx="9361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PPE does Rod need when he goes up in the scissor lift?</a:t>
            </a:r>
            <a:endParaRPr lang="en-GB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F57B87-DA1D-1D4B-14AD-FBEF7C50E311}"/>
              </a:ext>
            </a:extLst>
          </p:cNvPr>
          <p:cNvSpPr/>
          <p:nvPr/>
        </p:nvSpPr>
        <p:spPr>
          <a:xfrm>
            <a:off x="598714" y="645027"/>
            <a:ext cx="1240972" cy="124097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  <a:endParaRPr lang="en-GB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3B1CF-BD02-9766-C9FB-47BE372B7E88}"/>
              </a:ext>
            </a:extLst>
          </p:cNvPr>
          <p:cNvSpPr txBox="1"/>
          <p:nvPr/>
        </p:nvSpPr>
        <p:spPr>
          <a:xfrm>
            <a:off x="1948545" y="3026878"/>
            <a:ext cx="261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Hard hat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52DE0-E40A-BF76-0F59-AE3FCE8291B4}"/>
              </a:ext>
            </a:extLst>
          </p:cNvPr>
          <p:cNvSpPr txBox="1"/>
          <p:nvPr/>
        </p:nvSpPr>
        <p:spPr>
          <a:xfrm>
            <a:off x="6738259" y="3026878"/>
            <a:ext cx="322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Harness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CD7CD-F5A7-208C-80FF-B7DDB4D7B7DE}"/>
              </a:ext>
            </a:extLst>
          </p:cNvPr>
          <p:cNvSpPr txBox="1"/>
          <p:nvPr/>
        </p:nvSpPr>
        <p:spPr>
          <a:xfrm>
            <a:off x="1948545" y="4460145"/>
            <a:ext cx="30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Gloves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0FE26-5E19-1CFA-36FF-AA7D97EE98DC}"/>
              </a:ext>
            </a:extLst>
          </p:cNvPr>
          <p:cNvSpPr txBox="1"/>
          <p:nvPr/>
        </p:nvSpPr>
        <p:spPr>
          <a:xfrm>
            <a:off x="6738259" y="4460145"/>
            <a:ext cx="450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Safety boots</a:t>
            </a: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F1323-96FE-C726-1733-FDCDD032C04D}"/>
              </a:ext>
            </a:extLst>
          </p:cNvPr>
          <p:cNvSpPr/>
          <p:nvPr/>
        </p:nvSpPr>
        <p:spPr>
          <a:xfrm>
            <a:off x="707571" y="2807345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188C5-39FD-9A23-E1AB-6EAA9A8320CC}"/>
              </a:ext>
            </a:extLst>
          </p:cNvPr>
          <p:cNvSpPr/>
          <p:nvPr/>
        </p:nvSpPr>
        <p:spPr>
          <a:xfrm>
            <a:off x="707279" y="4240612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E632FA-7B71-BE3B-EF11-AAD9FDB3977A}"/>
              </a:ext>
            </a:extLst>
          </p:cNvPr>
          <p:cNvSpPr/>
          <p:nvPr/>
        </p:nvSpPr>
        <p:spPr>
          <a:xfrm>
            <a:off x="5453742" y="2807345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BC083E-2BD6-AF4B-E2CB-63E1260506AA}"/>
              </a:ext>
            </a:extLst>
          </p:cNvPr>
          <p:cNvSpPr/>
          <p:nvPr/>
        </p:nvSpPr>
        <p:spPr>
          <a:xfrm>
            <a:off x="5453742" y="4240612"/>
            <a:ext cx="1023842" cy="1023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3133E-8ABC-35BD-AD49-8B8234BC6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8F0FA-8DF9-5219-7C2B-26B67F31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63" y="1214636"/>
            <a:ext cx="8833622" cy="4553809"/>
          </a:xfrm>
          <a:prstGeom prst="rect">
            <a:avLst/>
          </a:prstGeom>
        </p:spPr>
      </p:pic>
      <p:pic>
        <p:nvPicPr>
          <p:cNvPr id="5" name="Picture 4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7217EAE0-5725-CF2F-18FF-ACE1A416D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13" y="201658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CC54C-01AC-A5F8-8294-61E249470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214" y="685562"/>
            <a:ext cx="3438329" cy="4931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854FB-B0E1-30E6-CACE-5F4EF44DCC5E}"/>
              </a:ext>
            </a:extLst>
          </p:cNvPr>
          <p:cNvSpPr txBox="1"/>
          <p:nvPr/>
        </p:nvSpPr>
        <p:spPr>
          <a:xfrm>
            <a:off x="2579913" y="6107124"/>
            <a:ext cx="7130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https://littletheatreguild.org/wp-content/uploads/2019/03/rusafe.pdf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0303176-CDC5-60FC-1C1B-C15BC779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4" y="2113769"/>
            <a:ext cx="2065564" cy="20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file folder with text&#10;&#10;AI-generated content may be incorrect.">
            <a:extLst>
              <a:ext uri="{FF2B5EF4-FFF2-40B4-BE49-F238E27FC236}">
                <a16:creationId xmlns:a16="http://schemas.microsoft.com/office/drawing/2014/main" id="{BE5CACCC-246A-4DE3-3F81-D4C8A61C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09" y="857250"/>
            <a:ext cx="3518548" cy="495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48D8F-F3DB-4722-4606-E909FF4BA836}"/>
              </a:ext>
            </a:extLst>
          </p:cNvPr>
          <p:cNvSpPr txBox="1"/>
          <p:nvPr/>
        </p:nvSpPr>
        <p:spPr>
          <a:xfrm>
            <a:off x="247650" y="6237817"/>
            <a:ext cx="11696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https://www.gov.uk/government/publications/fire-safety-risk-assessment-theatres-cinemas-and-similar-premises</a:t>
            </a: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F07A4CD-D383-5E76-A870-CF4C55E2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246539"/>
            <a:ext cx="2174421" cy="21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Widescreen</PresentationFormat>
  <Paragraphs>189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LTG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 Risk Assessment</vt:lpstr>
      <vt:lpstr>Fire Risk Assessment</vt:lpstr>
      <vt:lpstr>PowerPoint Presentation</vt:lpstr>
      <vt:lpstr>PowerPoint Presentation</vt:lpstr>
      <vt:lpstr>Safeguarding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 Simcox</dc:creator>
  <cp:lastModifiedBy>Lee Simcox</cp:lastModifiedBy>
  <cp:revision>74</cp:revision>
  <dcterms:created xsi:type="dcterms:W3CDTF">2025-09-16T19:42:03Z</dcterms:created>
  <dcterms:modified xsi:type="dcterms:W3CDTF">2025-10-03T16:03:14Z</dcterms:modified>
</cp:coreProperties>
</file>